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5"/>
  </p:notesMasterIdLst>
  <p:sldIdLst>
    <p:sldId id="317" r:id="rId2"/>
    <p:sldId id="282" r:id="rId3"/>
    <p:sldId id="283" r:id="rId4"/>
    <p:sldId id="284" r:id="rId5"/>
    <p:sldId id="285" r:id="rId6"/>
    <p:sldId id="286" r:id="rId7"/>
    <p:sldId id="318" r:id="rId8"/>
    <p:sldId id="287" r:id="rId9"/>
    <p:sldId id="288" r:id="rId10"/>
    <p:sldId id="289" r:id="rId11"/>
    <p:sldId id="290" r:id="rId12"/>
    <p:sldId id="291" r:id="rId13"/>
    <p:sldId id="292" r:id="rId14"/>
    <p:sldId id="293" r:id="rId15"/>
    <p:sldId id="297" r:id="rId16"/>
    <p:sldId id="295" r:id="rId17"/>
    <p:sldId id="296" r:id="rId18"/>
    <p:sldId id="298" r:id="rId19"/>
    <p:sldId id="299" r:id="rId20"/>
    <p:sldId id="300" r:id="rId21"/>
    <p:sldId id="301" r:id="rId22"/>
    <p:sldId id="302" r:id="rId23"/>
    <p:sldId id="304" r:id="rId24"/>
    <p:sldId id="305" r:id="rId25"/>
    <p:sldId id="306" r:id="rId26"/>
    <p:sldId id="308" r:id="rId27"/>
    <p:sldId id="309" r:id="rId28"/>
    <p:sldId id="310" r:id="rId29"/>
    <p:sldId id="312" r:id="rId30"/>
    <p:sldId id="314" r:id="rId31"/>
    <p:sldId id="311" r:id="rId32"/>
    <p:sldId id="315" r:id="rId33"/>
    <p:sldId id="31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114" autoAdjust="0"/>
  </p:normalViewPr>
  <p:slideViewPr>
    <p:cSldViewPr>
      <p:cViewPr>
        <p:scale>
          <a:sx n="78" d="100"/>
          <a:sy n="78" d="100"/>
        </p:scale>
        <p:origin x="117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C954A2-3B22-4D79-A389-4B5A847A91B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432890FD-647F-4A83-9392-7AA4646EEC0D}">
      <dgm:prSet phldrT="[Text]"/>
      <dgm:spPr/>
      <dgm:t>
        <a:bodyPr/>
        <a:lstStyle/>
        <a:p>
          <a:r>
            <a:rPr lang="en-US" dirty="0" smtClean="0"/>
            <a:t>Proxy</a:t>
          </a:r>
          <a:endParaRPr lang="en-US" dirty="0"/>
        </a:p>
      </dgm:t>
    </dgm:pt>
    <dgm:pt modelId="{D02C64A5-53D1-4433-8E82-DA1570B6542E}" type="parTrans" cxnId="{448AC411-9F2E-4893-A813-D8EFA8D2F75F}">
      <dgm:prSet/>
      <dgm:spPr/>
      <dgm:t>
        <a:bodyPr/>
        <a:lstStyle/>
        <a:p>
          <a:endParaRPr lang="en-US"/>
        </a:p>
      </dgm:t>
    </dgm:pt>
    <dgm:pt modelId="{0F0A54DE-A307-46BB-8487-066ABA60ACA5}" type="sibTrans" cxnId="{448AC411-9F2E-4893-A813-D8EFA8D2F75F}">
      <dgm:prSet/>
      <dgm:spPr/>
      <dgm:t>
        <a:bodyPr/>
        <a:lstStyle/>
        <a:p>
          <a:endParaRPr lang="en-US"/>
        </a:p>
      </dgm:t>
    </dgm:pt>
    <dgm:pt modelId="{4FFDE2EF-0B2C-4A2C-BE30-EA241D8F91AA}">
      <dgm:prSet phldrT="[Text]"/>
      <dgm:spPr/>
      <dgm:t>
        <a:bodyPr/>
        <a:lstStyle/>
        <a:p>
          <a:r>
            <a:rPr lang="en-US" dirty="0" smtClean="0"/>
            <a:t>Collect requests from clients</a:t>
          </a:r>
          <a:endParaRPr lang="en-US" dirty="0"/>
        </a:p>
      </dgm:t>
    </dgm:pt>
    <dgm:pt modelId="{56BFBF0E-1BBA-43AD-88AA-3CCF197A56B2}" type="parTrans" cxnId="{13A1D86B-5252-45C9-A66A-0C52C44A8711}">
      <dgm:prSet/>
      <dgm:spPr/>
      <dgm:t>
        <a:bodyPr/>
        <a:lstStyle/>
        <a:p>
          <a:endParaRPr lang="en-US"/>
        </a:p>
      </dgm:t>
    </dgm:pt>
    <dgm:pt modelId="{C35E40D0-C677-4675-86BC-CD4D960B69B6}" type="sibTrans" cxnId="{13A1D86B-5252-45C9-A66A-0C52C44A8711}">
      <dgm:prSet/>
      <dgm:spPr/>
      <dgm:t>
        <a:bodyPr/>
        <a:lstStyle/>
        <a:p>
          <a:endParaRPr lang="en-US"/>
        </a:p>
      </dgm:t>
    </dgm:pt>
    <dgm:pt modelId="{68A0860F-19E4-4111-9BA5-08A1C81FF130}">
      <dgm:prSet phldrT="[Text]"/>
      <dgm:spPr/>
      <dgm:t>
        <a:bodyPr/>
        <a:lstStyle/>
        <a:p>
          <a:r>
            <a:rPr lang="en-US" b="1" dirty="0" smtClean="0"/>
            <a:t>VPN</a:t>
          </a:r>
          <a:endParaRPr lang="en-US" dirty="0"/>
        </a:p>
      </dgm:t>
    </dgm:pt>
    <dgm:pt modelId="{D4DF8410-BFFE-47DD-92FD-FAA19747F56F}" type="parTrans" cxnId="{A91EFB5F-5ACF-499C-BAC2-8704E1BFFA0B}">
      <dgm:prSet/>
      <dgm:spPr/>
      <dgm:t>
        <a:bodyPr/>
        <a:lstStyle/>
        <a:p>
          <a:endParaRPr lang="en-US"/>
        </a:p>
      </dgm:t>
    </dgm:pt>
    <dgm:pt modelId="{FF9C22AD-F439-4315-8602-AEA64C007255}" type="sibTrans" cxnId="{A91EFB5F-5ACF-499C-BAC2-8704E1BFFA0B}">
      <dgm:prSet/>
      <dgm:spPr/>
      <dgm:t>
        <a:bodyPr/>
        <a:lstStyle/>
        <a:p>
          <a:endParaRPr lang="en-US"/>
        </a:p>
      </dgm:t>
    </dgm:pt>
    <dgm:pt modelId="{15D85C7D-EC50-49B3-A5C6-277C96E43B0E}">
      <dgm:prSet phldrT="[Text]"/>
      <dgm:spPr/>
      <dgm:t>
        <a:bodyPr/>
        <a:lstStyle/>
        <a:p>
          <a:r>
            <a:rPr lang="en-US" dirty="0" smtClean="0"/>
            <a:t>Extends a private network across a public network</a:t>
          </a:r>
          <a:endParaRPr lang="en-US" dirty="0"/>
        </a:p>
      </dgm:t>
    </dgm:pt>
    <dgm:pt modelId="{FB5E53EF-2E64-4AE2-9010-B760C24C8E78}" type="parTrans" cxnId="{6D2C3DC1-ADB6-42DC-ACC6-F9D94069B430}">
      <dgm:prSet/>
      <dgm:spPr/>
      <dgm:t>
        <a:bodyPr/>
        <a:lstStyle/>
        <a:p>
          <a:endParaRPr lang="en-US"/>
        </a:p>
      </dgm:t>
    </dgm:pt>
    <dgm:pt modelId="{06204643-F04F-447D-80E6-9975BCCE4446}" type="sibTrans" cxnId="{6D2C3DC1-ADB6-42DC-ACC6-F9D94069B430}">
      <dgm:prSet/>
      <dgm:spPr/>
      <dgm:t>
        <a:bodyPr/>
        <a:lstStyle/>
        <a:p>
          <a:endParaRPr lang="en-US"/>
        </a:p>
      </dgm:t>
    </dgm:pt>
    <dgm:pt modelId="{8E51A67D-F064-47ED-A487-56C816A0630E}">
      <dgm:prSet phldrT="[Text]"/>
      <dgm:spPr/>
      <dgm:t>
        <a:bodyPr/>
        <a:lstStyle/>
        <a:p>
          <a:r>
            <a:rPr lang="en-US" dirty="0" smtClean="0"/>
            <a:t>Encrypted but single point of failure</a:t>
          </a:r>
          <a:endParaRPr lang="en-US" dirty="0"/>
        </a:p>
      </dgm:t>
    </dgm:pt>
    <dgm:pt modelId="{CE0FD203-EFE5-4035-BE27-7C714234FF44}" type="parTrans" cxnId="{9AAA5644-48CA-41AE-B529-9CFBB11249B0}">
      <dgm:prSet/>
      <dgm:spPr/>
      <dgm:t>
        <a:bodyPr/>
        <a:lstStyle/>
        <a:p>
          <a:endParaRPr lang="en-US"/>
        </a:p>
      </dgm:t>
    </dgm:pt>
    <dgm:pt modelId="{98C38382-45A2-46D2-9D07-0B44E9DD7E73}" type="sibTrans" cxnId="{9AAA5644-48CA-41AE-B529-9CFBB11249B0}">
      <dgm:prSet/>
      <dgm:spPr/>
      <dgm:t>
        <a:bodyPr/>
        <a:lstStyle/>
        <a:p>
          <a:endParaRPr lang="en-US"/>
        </a:p>
      </dgm:t>
    </dgm:pt>
    <dgm:pt modelId="{93D7A3B9-5A21-4B95-BB35-062D4384A105}">
      <dgm:prSet phldrT="[Text]"/>
      <dgm:spPr/>
      <dgm:t>
        <a:bodyPr/>
        <a:lstStyle/>
        <a:p>
          <a:r>
            <a:rPr lang="en-US" dirty="0" smtClean="0"/>
            <a:t>DNS Bypassing</a:t>
          </a:r>
          <a:endParaRPr lang="en-US" dirty="0"/>
        </a:p>
      </dgm:t>
    </dgm:pt>
    <dgm:pt modelId="{BD3F7B7D-71FA-433D-8D41-FF68B49BB032}" type="parTrans" cxnId="{1622C78A-EE20-45D0-B742-4830C2405E4F}">
      <dgm:prSet/>
      <dgm:spPr/>
      <dgm:t>
        <a:bodyPr/>
        <a:lstStyle/>
        <a:p>
          <a:endParaRPr lang="en-US"/>
        </a:p>
      </dgm:t>
    </dgm:pt>
    <dgm:pt modelId="{ADC74C45-74AE-4262-BB55-10988DC0A388}" type="sibTrans" cxnId="{1622C78A-EE20-45D0-B742-4830C2405E4F}">
      <dgm:prSet/>
      <dgm:spPr/>
      <dgm:t>
        <a:bodyPr/>
        <a:lstStyle/>
        <a:p>
          <a:endParaRPr lang="en-US"/>
        </a:p>
      </dgm:t>
    </dgm:pt>
    <dgm:pt modelId="{86737886-7FD2-437F-8E10-DD05751458F9}">
      <dgm:prSet phldrT="[Text]"/>
      <dgm:spPr/>
      <dgm:t>
        <a:bodyPr/>
        <a:lstStyle/>
        <a:p>
          <a:r>
            <a:rPr lang="en-US" dirty="0" smtClean="0"/>
            <a:t>If domain is blacklisted DNS will not give you an IP</a:t>
          </a:r>
          <a:endParaRPr lang="en-US" dirty="0"/>
        </a:p>
      </dgm:t>
    </dgm:pt>
    <dgm:pt modelId="{AA11F67E-7CEB-4175-83B5-A94E35807C1B}" type="parTrans" cxnId="{A73B8FA6-2A2D-4DCE-B18B-7A04385F10D9}">
      <dgm:prSet/>
      <dgm:spPr/>
      <dgm:t>
        <a:bodyPr/>
        <a:lstStyle/>
        <a:p>
          <a:endParaRPr lang="en-US"/>
        </a:p>
      </dgm:t>
    </dgm:pt>
    <dgm:pt modelId="{5DEF38FD-6DFB-4994-BDE1-8E1B65BCDD8C}" type="sibTrans" cxnId="{A73B8FA6-2A2D-4DCE-B18B-7A04385F10D9}">
      <dgm:prSet/>
      <dgm:spPr/>
      <dgm:t>
        <a:bodyPr/>
        <a:lstStyle/>
        <a:p>
          <a:endParaRPr lang="en-US"/>
        </a:p>
      </dgm:t>
    </dgm:pt>
    <dgm:pt modelId="{B89DB851-60EF-4DB8-B9C6-B34F521E3A09}">
      <dgm:prSet phldrT="[Text]"/>
      <dgm:spPr/>
      <dgm:t>
        <a:bodyPr/>
        <a:lstStyle/>
        <a:p>
          <a:r>
            <a:rPr lang="en-US" dirty="0" smtClean="0"/>
            <a:t>Change the DNS to </a:t>
          </a:r>
          <a:r>
            <a:rPr lang="en-US" b="0" i="0" dirty="0" smtClean="0"/>
            <a:t>a different and untampered one</a:t>
          </a:r>
          <a:endParaRPr lang="en-US" dirty="0"/>
        </a:p>
      </dgm:t>
    </dgm:pt>
    <dgm:pt modelId="{1D337B75-DF79-483F-A207-0306E9236A4A}" type="parTrans" cxnId="{3A9A02CF-8CFA-46CB-8DC8-FECB41E1171C}">
      <dgm:prSet/>
      <dgm:spPr/>
      <dgm:t>
        <a:bodyPr/>
        <a:lstStyle/>
        <a:p>
          <a:endParaRPr lang="en-US"/>
        </a:p>
      </dgm:t>
    </dgm:pt>
    <dgm:pt modelId="{E1EDAE85-309C-4460-9176-212235DACDCD}" type="sibTrans" cxnId="{3A9A02CF-8CFA-46CB-8DC8-FECB41E1171C}">
      <dgm:prSet/>
      <dgm:spPr/>
      <dgm:t>
        <a:bodyPr/>
        <a:lstStyle/>
        <a:p>
          <a:endParaRPr lang="en-US"/>
        </a:p>
      </dgm:t>
    </dgm:pt>
    <dgm:pt modelId="{8B8A0FCC-426B-4751-B3CE-90929339A760}">
      <dgm:prSet phldrT="[Text]"/>
      <dgm:spPr/>
      <dgm:t>
        <a:bodyPr/>
        <a:lstStyle/>
        <a:p>
          <a:r>
            <a:rPr lang="en-US" dirty="0" smtClean="0"/>
            <a:t>Forwards request to the destination</a:t>
          </a:r>
          <a:endParaRPr lang="en-US" dirty="0"/>
        </a:p>
      </dgm:t>
    </dgm:pt>
    <dgm:pt modelId="{C6ACA8CE-39AC-404F-BD5A-F8D6999A4E1A}" type="parTrans" cxnId="{3831BBBF-2B6F-4518-BEE9-955D4A7727C4}">
      <dgm:prSet/>
      <dgm:spPr/>
      <dgm:t>
        <a:bodyPr/>
        <a:lstStyle/>
        <a:p>
          <a:endParaRPr lang="en-US"/>
        </a:p>
      </dgm:t>
    </dgm:pt>
    <dgm:pt modelId="{934CCB8D-442D-48E2-B6D7-F60FA7AB402F}" type="sibTrans" cxnId="{3831BBBF-2B6F-4518-BEE9-955D4A7727C4}">
      <dgm:prSet/>
      <dgm:spPr/>
      <dgm:t>
        <a:bodyPr/>
        <a:lstStyle/>
        <a:p>
          <a:endParaRPr lang="en-US"/>
        </a:p>
      </dgm:t>
    </dgm:pt>
    <dgm:pt modelId="{E80276BE-EB34-4B85-9C14-282D60AB5587}" type="pres">
      <dgm:prSet presAssocID="{8DC954A2-3B22-4D79-A389-4B5A847A91B5}" presName="linearFlow" presStyleCnt="0">
        <dgm:presLayoutVars>
          <dgm:dir/>
          <dgm:animLvl val="lvl"/>
          <dgm:resizeHandles val="exact"/>
        </dgm:presLayoutVars>
      </dgm:prSet>
      <dgm:spPr/>
      <dgm:t>
        <a:bodyPr/>
        <a:lstStyle/>
        <a:p>
          <a:endParaRPr lang="en-US"/>
        </a:p>
      </dgm:t>
    </dgm:pt>
    <dgm:pt modelId="{39005938-75FF-47F5-9218-7A6494970B9E}" type="pres">
      <dgm:prSet presAssocID="{432890FD-647F-4A83-9392-7AA4646EEC0D}" presName="composite" presStyleCnt="0"/>
      <dgm:spPr/>
    </dgm:pt>
    <dgm:pt modelId="{DB777BD2-A3CE-420F-99A5-B22674E896FB}" type="pres">
      <dgm:prSet presAssocID="{432890FD-647F-4A83-9392-7AA4646EEC0D}" presName="parentText" presStyleLbl="alignNode1" presStyleIdx="0" presStyleCnt="3">
        <dgm:presLayoutVars>
          <dgm:chMax val="1"/>
          <dgm:bulletEnabled val="1"/>
        </dgm:presLayoutVars>
      </dgm:prSet>
      <dgm:spPr/>
      <dgm:t>
        <a:bodyPr/>
        <a:lstStyle/>
        <a:p>
          <a:endParaRPr lang="en-US"/>
        </a:p>
      </dgm:t>
    </dgm:pt>
    <dgm:pt modelId="{4AC4B27D-2CFF-4A20-9136-0213F5E051D9}" type="pres">
      <dgm:prSet presAssocID="{432890FD-647F-4A83-9392-7AA4646EEC0D}" presName="descendantText" presStyleLbl="alignAcc1" presStyleIdx="0" presStyleCnt="3">
        <dgm:presLayoutVars>
          <dgm:bulletEnabled val="1"/>
        </dgm:presLayoutVars>
      </dgm:prSet>
      <dgm:spPr/>
      <dgm:t>
        <a:bodyPr/>
        <a:lstStyle/>
        <a:p>
          <a:endParaRPr lang="en-US"/>
        </a:p>
      </dgm:t>
    </dgm:pt>
    <dgm:pt modelId="{5554F494-0BBB-4703-9B40-F2EB352AA720}" type="pres">
      <dgm:prSet presAssocID="{0F0A54DE-A307-46BB-8487-066ABA60ACA5}" presName="sp" presStyleCnt="0"/>
      <dgm:spPr/>
    </dgm:pt>
    <dgm:pt modelId="{6D06BF13-85AB-46A1-8426-A96B0BB91074}" type="pres">
      <dgm:prSet presAssocID="{68A0860F-19E4-4111-9BA5-08A1C81FF130}" presName="composite" presStyleCnt="0"/>
      <dgm:spPr/>
    </dgm:pt>
    <dgm:pt modelId="{B0C7659E-6141-4559-A3F7-11013CE528A5}" type="pres">
      <dgm:prSet presAssocID="{68A0860F-19E4-4111-9BA5-08A1C81FF130}" presName="parentText" presStyleLbl="alignNode1" presStyleIdx="1" presStyleCnt="3">
        <dgm:presLayoutVars>
          <dgm:chMax val="1"/>
          <dgm:bulletEnabled val="1"/>
        </dgm:presLayoutVars>
      </dgm:prSet>
      <dgm:spPr/>
      <dgm:t>
        <a:bodyPr/>
        <a:lstStyle/>
        <a:p>
          <a:endParaRPr lang="en-US"/>
        </a:p>
      </dgm:t>
    </dgm:pt>
    <dgm:pt modelId="{504F09A0-4756-4D9B-8D23-ED27A944F9A0}" type="pres">
      <dgm:prSet presAssocID="{68A0860F-19E4-4111-9BA5-08A1C81FF130}" presName="descendantText" presStyleLbl="alignAcc1" presStyleIdx="1" presStyleCnt="3">
        <dgm:presLayoutVars>
          <dgm:bulletEnabled val="1"/>
        </dgm:presLayoutVars>
      </dgm:prSet>
      <dgm:spPr/>
      <dgm:t>
        <a:bodyPr/>
        <a:lstStyle/>
        <a:p>
          <a:endParaRPr lang="en-US"/>
        </a:p>
      </dgm:t>
    </dgm:pt>
    <dgm:pt modelId="{A6B66BA9-10E4-4312-A00F-0CF061F41D28}" type="pres">
      <dgm:prSet presAssocID="{FF9C22AD-F439-4315-8602-AEA64C007255}" presName="sp" presStyleCnt="0"/>
      <dgm:spPr/>
    </dgm:pt>
    <dgm:pt modelId="{383B5AF3-4887-431F-A619-B3959CC585A2}" type="pres">
      <dgm:prSet presAssocID="{93D7A3B9-5A21-4B95-BB35-062D4384A105}" presName="composite" presStyleCnt="0"/>
      <dgm:spPr/>
    </dgm:pt>
    <dgm:pt modelId="{88E94812-DA7A-4A20-B7BF-B0729F635682}" type="pres">
      <dgm:prSet presAssocID="{93D7A3B9-5A21-4B95-BB35-062D4384A105}" presName="parentText" presStyleLbl="alignNode1" presStyleIdx="2" presStyleCnt="3">
        <dgm:presLayoutVars>
          <dgm:chMax val="1"/>
          <dgm:bulletEnabled val="1"/>
        </dgm:presLayoutVars>
      </dgm:prSet>
      <dgm:spPr/>
      <dgm:t>
        <a:bodyPr/>
        <a:lstStyle/>
        <a:p>
          <a:endParaRPr lang="en-US"/>
        </a:p>
      </dgm:t>
    </dgm:pt>
    <dgm:pt modelId="{0CCDEDF3-E86F-4D02-9497-DD58B5422C4E}" type="pres">
      <dgm:prSet presAssocID="{93D7A3B9-5A21-4B95-BB35-062D4384A105}" presName="descendantText" presStyleLbl="alignAcc1" presStyleIdx="2" presStyleCnt="3">
        <dgm:presLayoutVars>
          <dgm:bulletEnabled val="1"/>
        </dgm:presLayoutVars>
      </dgm:prSet>
      <dgm:spPr/>
      <dgm:t>
        <a:bodyPr/>
        <a:lstStyle/>
        <a:p>
          <a:endParaRPr lang="en-US"/>
        </a:p>
      </dgm:t>
    </dgm:pt>
  </dgm:ptLst>
  <dgm:cxnLst>
    <dgm:cxn modelId="{1622C78A-EE20-45D0-B742-4830C2405E4F}" srcId="{8DC954A2-3B22-4D79-A389-4B5A847A91B5}" destId="{93D7A3B9-5A21-4B95-BB35-062D4384A105}" srcOrd="2" destOrd="0" parTransId="{BD3F7B7D-71FA-433D-8D41-FF68B49BB032}" sibTransId="{ADC74C45-74AE-4262-BB55-10988DC0A388}"/>
    <dgm:cxn modelId="{650CE10B-C2E5-4028-9A24-80D6DF310B7A}" type="presOf" srcId="{68A0860F-19E4-4111-9BA5-08A1C81FF130}" destId="{B0C7659E-6141-4559-A3F7-11013CE528A5}" srcOrd="0" destOrd="0" presId="urn:microsoft.com/office/officeart/2005/8/layout/chevron2"/>
    <dgm:cxn modelId="{3A9A02CF-8CFA-46CB-8DC8-FECB41E1171C}" srcId="{93D7A3B9-5A21-4B95-BB35-062D4384A105}" destId="{B89DB851-60EF-4DB8-B9C6-B34F521E3A09}" srcOrd="1" destOrd="0" parTransId="{1D337B75-DF79-483F-A207-0306E9236A4A}" sibTransId="{E1EDAE85-309C-4460-9176-212235DACDCD}"/>
    <dgm:cxn modelId="{5D286BFE-6009-4C27-9D2F-75275259DBD1}" type="presOf" srcId="{8E51A67D-F064-47ED-A487-56C816A0630E}" destId="{504F09A0-4756-4D9B-8D23-ED27A944F9A0}" srcOrd="0" destOrd="1" presId="urn:microsoft.com/office/officeart/2005/8/layout/chevron2"/>
    <dgm:cxn modelId="{6D2C3DC1-ADB6-42DC-ACC6-F9D94069B430}" srcId="{68A0860F-19E4-4111-9BA5-08A1C81FF130}" destId="{15D85C7D-EC50-49B3-A5C6-277C96E43B0E}" srcOrd="0" destOrd="0" parTransId="{FB5E53EF-2E64-4AE2-9010-B760C24C8E78}" sibTransId="{06204643-F04F-447D-80E6-9975BCCE4446}"/>
    <dgm:cxn modelId="{448AC411-9F2E-4893-A813-D8EFA8D2F75F}" srcId="{8DC954A2-3B22-4D79-A389-4B5A847A91B5}" destId="{432890FD-647F-4A83-9392-7AA4646EEC0D}" srcOrd="0" destOrd="0" parTransId="{D02C64A5-53D1-4433-8E82-DA1570B6542E}" sibTransId="{0F0A54DE-A307-46BB-8487-066ABA60ACA5}"/>
    <dgm:cxn modelId="{11E3B832-6D27-4A6F-A387-38B3026710C4}" type="presOf" srcId="{B89DB851-60EF-4DB8-B9C6-B34F521E3A09}" destId="{0CCDEDF3-E86F-4D02-9497-DD58B5422C4E}" srcOrd="0" destOrd="1" presId="urn:microsoft.com/office/officeart/2005/8/layout/chevron2"/>
    <dgm:cxn modelId="{940458D0-B218-4DD3-AED0-5F924E210CD0}" type="presOf" srcId="{86737886-7FD2-437F-8E10-DD05751458F9}" destId="{0CCDEDF3-E86F-4D02-9497-DD58B5422C4E}" srcOrd="0" destOrd="0" presId="urn:microsoft.com/office/officeart/2005/8/layout/chevron2"/>
    <dgm:cxn modelId="{821AB6A5-A17F-4842-BBA3-171576D34744}" type="presOf" srcId="{8B8A0FCC-426B-4751-B3CE-90929339A760}" destId="{4AC4B27D-2CFF-4A20-9136-0213F5E051D9}" srcOrd="0" destOrd="1" presId="urn:microsoft.com/office/officeart/2005/8/layout/chevron2"/>
    <dgm:cxn modelId="{A73B8FA6-2A2D-4DCE-B18B-7A04385F10D9}" srcId="{93D7A3B9-5A21-4B95-BB35-062D4384A105}" destId="{86737886-7FD2-437F-8E10-DD05751458F9}" srcOrd="0" destOrd="0" parTransId="{AA11F67E-7CEB-4175-83B5-A94E35807C1B}" sibTransId="{5DEF38FD-6DFB-4994-BDE1-8E1B65BCDD8C}"/>
    <dgm:cxn modelId="{6FAD0DCF-773D-4993-B72E-338B601F2774}" type="presOf" srcId="{432890FD-647F-4A83-9392-7AA4646EEC0D}" destId="{DB777BD2-A3CE-420F-99A5-B22674E896FB}" srcOrd="0" destOrd="0" presId="urn:microsoft.com/office/officeart/2005/8/layout/chevron2"/>
    <dgm:cxn modelId="{9AAA5644-48CA-41AE-B529-9CFBB11249B0}" srcId="{68A0860F-19E4-4111-9BA5-08A1C81FF130}" destId="{8E51A67D-F064-47ED-A487-56C816A0630E}" srcOrd="1" destOrd="0" parTransId="{CE0FD203-EFE5-4035-BE27-7C714234FF44}" sibTransId="{98C38382-45A2-46D2-9D07-0B44E9DD7E73}"/>
    <dgm:cxn modelId="{3831BBBF-2B6F-4518-BEE9-955D4A7727C4}" srcId="{432890FD-647F-4A83-9392-7AA4646EEC0D}" destId="{8B8A0FCC-426B-4751-B3CE-90929339A760}" srcOrd="1" destOrd="0" parTransId="{C6ACA8CE-39AC-404F-BD5A-F8D6999A4E1A}" sibTransId="{934CCB8D-442D-48E2-B6D7-F60FA7AB402F}"/>
    <dgm:cxn modelId="{62B7234A-D2D3-4675-AEF3-A56AC4BDDBAB}" type="presOf" srcId="{15D85C7D-EC50-49B3-A5C6-277C96E43B0E}" destId="{504F09A0-4756-4D9B-8D23-ED27A944F9A0}" srcOrd="0" destOrd="0" presId="urn:microsoft.com/office/officeart/2005/8/layout/chevron2"/>
    <dgm:cxn modelId="{17116DC8-C583-44AE-81BE-842B6506A11F}" type="presOf" srcId="{4FFDE2EF-0B2C-4A2C-BE30-EA241D8F91AA}" destId="{4AC4B27D-2CFF-4A20-9136-0213F5E051D9}" srcOrd="0" destOrd="0" presId="urn:microsoft.com/office/officeart/2005/8/layout/chevron2"/>
    <dgm:cxn modelId="{A91EFB5F-5ACF-499C-BAC2-8704E1BFFA0B}" srcId="{8DC954A2-3B22-4D79-A389-4B5A847A91B5}" destId="{68A0860F-19E4-4111-9BA5-08A1C81FF130}" srcOrd="1" destOrd="0" parTransId="{D4DF8410-BFFE-47DD-92FD-FAA19747F56F}" sibTransId="{FF9C22AD-F439-4315-8602-AEA64C007255}"/>
    <dgm:cxn modelId="{13A1D86B-5252-45C9-A66A-0C52C44A8711}" srcId="{432890FD-647F-4A83-9392-7AA4646EEC0D}" destId="{4FFDE2EF-0B2C-4A2C-BE30-EA241D8F91AA}" srcOrd="0" destOrd="0" parTransId="{56BFBF0E-1BBA-43AD-88AA-3CCF197A56B2}" sibTransId="{C35E40D0-C677-4675-86BC-CD4D960B69B6}"/>
    <dgm:cxn modelId="{137ECFE6-B4DB-4496-A022-17BBB61E8CC5}" type="presOf" srcId="{93D7A3B9-5A21-4B95-BB35-062D4384A105}" destId="{88E94812-DA7A-4A20-B7BF-B0729F635682}" srcOrd="0" destOrd="0" presId="urn:microsoft.com/office/officeart/2005/8/layout/chevron2"/>
    <dgm:cxn modelId="{5DDF33D2-84F0-4A96-ACDF-71F07D625408}" type="presOf" srcId="{8DC954A2-3B22-4D79-A389-4B5A847A91B5}" destId="{E80276BE-EB34-4B85-9C14-282D60AB5587}" srcOrd="0" destOrd="0" presId="urn:microsoft.com/office/officeart/2005/8/layout/chevron2"/>
    <dgm:cxn modelId="{F0060254-118C-4114-A87C-532FDE5519D8}" type="presParOf" srcId="{E80276BE-EB34-4B85-9C14-282D60AB5587}" destId="{39005938-75FF-47F5-9218-7A6494970B9E}" srcOrd="0" destOrd="0" presId="urn:microsoft.com/office/officeart/2005/8/layout/chevron2"/>
    <dgm:cxn modelId="{6B0EB132-7704-4A44-AFE6-E09E9588A0D2}" type="presParOf" srcId="{39005938-75FF-47F5-9218-7A6494970B9E}" destId="{DB777BD2-A3CE-420F-99A5-B22674E896FB}" srcOrd="0" destOrd="0" presId="urn:microsoft.com/office/officeart/2005/8/layout/chevron2"/>
    <dgm:cxn modelId="{6A35E9D1-3EB7-46CC-A866-8C80D5A2F43D}" type="presParOf" srcId="{39005938-75FF-47F5-9218-7A6494970B9E}" destId="{4AC4B27D-2CFF-4A20-9136-0213F5E051D9}" srcOrd="1" destOrd="0" presId="urn:microsoft.com/office/officeart/2005/8/layout/chevron2"/>
    <dgm:cxn modelId="{A4682F87-00B7-42C4-9EB3-0A889E86A0B9}" type="presParOf" srcId="{E80276BE-EB34-4B85-9C14-282D60AB5587}" destId="{5554F494-0BBB-4703-9B40-F2EB352AA720}" srcOrd="1" destOrd="0" presId="urn:microsoft.com/office/officeart/2005/8/layout/chevron2"/>
    <dgm:cxn modelId="{7B42618A-D08E-4D84-9373-0939A8F0689E}" type="presParOf" srcId="{E80276BE-EB34-4B85-9C14-282D60AB5587}" destId="{6D06BF13-85AB-46A1-8426-A96B0BB91074}" srcOrd="2" destOrd="0" presId="urn:microsoft.com/office/officeart/2005/8/layout/chevron2"/>
    <dgm:cxn modelId="{857DFFFA-48BA-4BBD-8B9E-E62BBA6F0EEB}" type="presParOf" srcId="{6D06BF13-85AB-46A1-8426-A96B0BB91074}" destId="{B0C7659E-6141-4559-A3F7-11013CE528A5}" srcOrd="0" destOrd="0" presId="urn:microsoft.com/office/officeart/2005/8/layout/chevron2"/>
    <dgm:cxn modelId="{7CE7BD9B-7FD1-4654-BB60-CD640926D580}" type="presParOf" srcId="{6D06BF13-85AB-46A1-8426-A96B0BB91074}" destId="{504F09A0-4756-4D9B-8D23-ED27A944F9A0}" srcOrd="1" destOrd="0" presId="urn:microsoft.com/office/officeart/2005/8/layout/chevron2"/>
    <dgm:cxn modelId="{C01BC19A-8284-4A86-9A44-F2148BB8B082}" type="presParOf" srcId="{E80276BE-EB34-4B85-9C14-282D60AB5587}" destId="{A6B66BA9-10E4-4312-A00F-0CF061F41D28}" srcOrd="3" destOrd="0" presId="urn:microsoft.com/office/officeart/2005/8/layout/chevron2"/>
    <dgm:cxn modelId="{B52B34F8-CDD0-49CF-8796-96103CD551FC}" type="presParOf" srcId="{E80276BE-EB34-4B85-9C14-282D60AB5587}" destId="{383B5AF3-4887-431F-A619-B3959CC585A2}" srcOrd="4" destOrd="0" presId="urn:microsoft.com/office/officeart/2005/8/layout/chevron2"/>
    <dgm:cxn modelId="{03E7DED6-892E-4140-AC77-0D9D9C4EA6A5}" type="presParOf" srcId="{383B5AF3-4887-431F-A619-B3959CC585A2}" destId="{88E94812-DA7A-4A20-B7BF-B0729F635682}" srcOrd="0" destOrd="0" presId="urn:microsoft.com/office/officeart/2005/8/layout/chevron2"/>
    <dgm:cxn modelId="{C99E02D0-CA68-4883-B224-5AD4F98DAEA2}" type="presParOf" srcId="{383B5AF3-4887-431F-A619-B3959CC585A2}" destId="{0CCDEDF3-E86F-4D02-9497-DD58B5422C4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C010E5-7A45-4D49-8AB1-EC2A83C18A19}"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B3646FB9-868A-4542-9130-B7856BE0F2F3}">
      <dgm:prSet phldrT="[Text]"/>
      <dgm:spPr/>
      <dgm:t>
        <a:bodyPr/>
        <a:lstStyle/>
        <a:p>
          <a:r>
            <a:rPr lang="en-US" dirty="0" smtClean="0"/>
            <a:t>As a client</a:t>
          </a:r>
          <a:endParaRPr lang="en-US" dirty="0"/>
        </a:p>
      </dgm:t>
    </dgm:pt>
    <dgm:pt modelId="{AAA41BD1-EE33-463C-A4EF-A182559BFE23}" type="parTrans" cxnId="{CEBB011C-8DAB-45EE-8F1A-16AAB77B4C60}">
      <dgm:prSet/>
      <dgm:spPr/>
      <dgm:t>
        <a:bodyPr/>
        <a:lstStyle/>
        <a:p>
          <a:endParaRPr lang="en-US"/>
        </a:p>
      </dgm:t>
    </dgm:pt>
    <dgm:pt modelId="{33468E15-E455-4904-8949-CC0E199ABA9D}" type="sibTrans" cxnId="{CEBB011C-8DAB-45EE-8F1A-16AAB77B4C60}">
      <dgm:prSet/>
      <dgm:spPr/>
      <dgm:t>
        <a:bodyPr/>
        <a:lstStyle/>
        <a:p>
          <a:endParaRPr lang="en-US"/>
        </a:p>
      </dgm:t>
    </dgm:pt>
    <dgm:pt modelId="{80BA3BA1-92CE-491F-9CFB-695A2528E1D1}">
      <dgm:prSet phldrT="[Text]"/>
      <dgm:spPr/>
      <dgm:t>
        <a:bodyPr/>
        <a:lstStyle/>
        <a:p>
          <a:r>
            <a:rPr lang="en-US" dirty="0" smtClean="0"/>
            <a:t>Connect TOR for your own use</a:t>
          </a:r>
          <a:endParaRPr lang="en-US" dirty="0"/>
        </a:p>
      </dgm:t>
    </dgm:pt>
    <dgm:pt modelId="{7EF34E33-F8E4-47C8-93EE-6EC135066EBF}" type="parTrans" cxnId="{3E34586C-349D-4D2A-BB82-B7CC632E054F}">
      <dgm:prSet/>
      <dgm:spPr/>
      <dgm:t>
        <a:bodyPr/>
        <a:lstStyle/>
        <a:p>
          <a:endParaRPr lang="en-US"/>
        </a:p>
      </dgm:t>
    </dgm:pt>
    <dgm:pt modelId="{E286057A-0065-492B-B0B5-88256C18DBFB}" type="sibTrans" cxnId="{3E34586C-349D-4D2A-BB82-B7CC632E054F}">
      <dgm:prSet/>
      <dgm:spPr/>
      <dgm:t>
        <a:bodyPr/>
        <a:lstStyle/>
        <a:p>
          <a:endParaRPr lang="en-US"/>
        </a:p>
      </dgm:t>
    </dgm:pt>
    <dgm:pt modelId="{F74C0B37-1CC2-44A1-8416-E805E122494E}">
      <dgm:prSet phldrT="[Text]"/>
      <dgm:spPr/>
      <dgm:t>
        <a:bodyPr/>
        <a:lstStyle/>
        <a:p>
          <a:r>
            <a:rPr lang="en-US" dirty="0" smtClean="0"/>
            <a:t>Running a relay</a:t>
          </a:r>
          <a:endParaRPr lang="en-US" dirty="0"/>
        </a:p>
      </dgm:t>
    </dgm:pt>
    <dgm:pt modelId="{8912931D-DF80-49E3-B122-32F50B086879}" type="parTrans" cxnId="{3729F136-B392-407F-87EF-59E50C95C1C3}">
      <dgm:prSet/>
      <dgm:spPr/>
      <dgm:t>
        <a:bodyPr/>
        <a:lstStyle/>
        <a:p>
          <a:endParaRPr lang="en-US"/>
        </a:p>
      </dgm:t>
    </dgm:pt>
    <dgm:pt modelId="{1601A889-A13E-4B6A-94FA-EA81DE19B221}" type="sibTrans" cxnId="{3729F136-B392-407F-87EF-59E50C95C1C3}">
      <dgm:prSet/>
      <dgm:spPr/>
      <dgm:t>
        <a:bodyPr/>
        <a:lstStyle/>
        <a:p>
          <a:endParaRPr lang="en-US"/>
        </a:p>
      </dgm:t>
    </dgm:pt>
    <dgm:pt modelId="{48763A21-B88C-4720-BD89-066BA1420D26}">
      <dgm:prSet phldrT="[Text]"/>
      <dgm:spPr/>
      <dgm:t>
        <a:bodyPr/>
        <a:lstStyle/>
        <a:p>
          <a:r>
            <a:rPr lang="en-US" b="0" i="0" dirty="0" smtClean="0"/>
            <a:t>Tor is not only technical but also a social network of volunteers who share network bandwidth with others</a:t>
          </a:r>
          <a:endParaRPr lang="en-US" dirty="0"/>
        </a:p>
      </dgm:t>
    </dgm:pt>
    <dgm:pt modelId="{C58F0564-E2FB-4A45-A746-DAAB8D970E43}" type="parTrans" cxnId="{43817D94-12A8-48F2-BDBA-C9E2020BF639}">
      <dgm:prSet/>
      <dgm:spPr/>
      <dgm:t>
        <a:bodyPr/>
        <a:lstStyle/>
        <a:p>
          <a:endParaRPr lang="en-US"/>
        </a:p>
      </dgm:t>
    </dgm:pt>
    <dgm:pt modelId="{67957C94-5902-438D-86CA-0360C1F9E104}" type="sibTrans" cxnId="{43817D94-12A8-48F2-BDBA-C9E2020BF639}">
      <dgm:prSet/>
      <dgm:spPr/>
      <dgm:t>
        <a:bodyPr/>
        <a:lstStyle/>
        <a:p>
          <a:endParaRPr lang="en-US"/>
        </a:p>
      </dgm:t>
    </dgm:pt>
    <dgm:pt modelId="{07D83E5C-B07F-4976-AB96-72FCFF9205EF}">
      <dgm:prSet phldrT="[Text]"/>
      <dgm:spPr/>
      <dgm:t>
        <a:bodyPr/>
        <a:lstStyle/>
        <a:p>
          <a:r>
            <a:rPr lang="en-US" dirty="0" smtClean="0"/>
            <a:t>Using a Bridge</a:t>
          </a:r>
          <a:endParaRPr lang="en-US" dirty="0"/>
        </a:p>
      </dgm:t>
    </dgm:pt>
    <dgm:pt modelId="{5DC1BABF-94C9-47C7-83F9-DA33DDA74158}" type="parTrans" cxnId="{351593EF-361C-4483-941F-D5B08B4AFBAA}">
      <dgm:prSet/>
      <dgm:spPr/>
      <dgm:t>
        <a:bodyPr/>
        <a:lstStyle/>
        <a:p>
          <a:endParaRPr lang="en-US"/>
        </a:p>
      </dgm:t>
    </dgm:pt>
    <dgm:pt modelId="{0E582B07-82FB-461D-B92E-97919816ACBC}" type="sibTrans" cxnId="{351593EF-361C-4483-941F-D5B08B4AFBAA}">
      <dgm:prSet/>
      <dgm:spPr/>
      <dgm:t>
        <a:bodyPr/>
        <a:lstStyle/>
        <a:p>
          <a:endParaRPr lang="en-US"/>
        </a:p>
      </dgm:t>
    </dgm:pt>
    <dgm:pt modelId="{36CF09E2-04C0-45FD-98ED-6941A614BB2E}">
      <dgm:prSet phldrT="[Text]"/>
      <dgm:spPr/>
      <dgm:t>
        <a:bodyPr/>
        <a:lstStyle/>
        <a:p>
          <a:r>
            <a:rPr lang="en-US" b="0" i="0" dirty="0" smtClean="0">
              <a:solidFill>
                <a:schemeClr val="tx1"/>
              </a:solidFill>
              <a:effectLst/>
              <a:latin typeface="+mn-lt"/>
              <a:ea typeface="+mn-ea"/>
              <a:cs typeface="+mn-cs"/>
            </a:rPr>
            <a:t>Bridges are unlisted, hidden relays which users can leverage as a first step to accessing Tor</a:t>
          </a:r>
          <a:endParaRPr lang="en-US" dirty="0"/>
        </a:p>
      </dgm:t>
    </dgm:pt>
    <dgm:pt modelId="{AA47B475-7E3A-4F74-AA00-658A189ECE82}" type="parTrans" cxnId="{D1083425-CBBB-4800-908A-90B726003BC2}">
      <dgm:prSet/>
      <dgm:spPr/>
      <dgm:t>
        <a:bodyPr/>
        <a:lstStyle/>
        <a:p>
          <a:endParaRPr lang="en-US"/>
        </a:p>
      </dgm:t>
    </dgm:pt>
    <dgm:pt modelId="{E1E295C7-B394-4767-AE54-1703BB96CE0C}" type="sibTrans" cxnId="{D1083425-CBBB-4800-908A-90B726003BC2}">
      <dgm:prSet/>
      <dgm:spPr/>
      <dgm:t>
        <a:bodyPr/>
        <a:lstStyle/>
        <a:p>
          <a:endParaRPr lang="en-US"/>
        </a:p>
      </dgm:t>
    </dgm:pt>
    <dgm:pt modelId="{CA79C1AA-F72F-4A29-B6BA-86947D769150}">
      <dgm:prSet phldrT="[Text]"/>
      <dgm:spPr/>
      <dgm:t>
        <a:bodyPr/>
        <a:lstStyle/>
        <a:p>
          <a:endParaRPr lang="en-US" dirty="0"/>
        </a:p>
      </dgm:t>
    </dgm:pt>
    <dgm:pt modelId="{33C0AB2A-9B03-45F2-A8A7-7813671C0EFD}" type="parTrans" cxnId="{B724FA27-FE7F-4F1A-BE16-6869AC8ED52E}">
      <dgm:prSet/>
      <dgm:spPr/>
      <dgm:t>
        <a:bodyPr/>
        <a:lstStyle/>
        <a:p>
          <a:endParaRPr lang="en-US"/>
        </a:p>
      </dgm:t>
    </dgm:pt>
    <dgm:pt modelId="{377F8DBC-E686-4CB9-8BD0-28A5EFB95755}" type="sibTrans" cxnId="{B724FA27-FE7F-4F1A-BE16-6869AC8ED52E}">
      <dgm:prSet/>
      <dgm:spPr/>
      <dgm:t>
        <a:bodyPr/>
        <a:lstStyle/>
        <a:p>
          <a:endParaRPr lang="en-US"/>
        </a:p>
      </dgm:t>
    </dgm:pt>
    <dgm:pt modelId="{66BBE67B-DE0E-43FD-B80C-A3933F9D26E8}" type="pres">
      <dgm:prSet presAssocID="{F3C010E5-7A45-4D49-8AB1-EC2A83C18A19}" presName="Name0" presStyleCnt="0">
        <dgm:presLayoutVars>
          <dgm:chMax/>
          <dgm:chPref val="3"/>
          <dgm:dir/>
          <dgm:animOne val="branch"/>
          <dgm:animLvl val="lvl"/>
        </dgm:presLayoutVars>
      </dgm:prSet>
      <dgm:spPr/>
      <dgm:t>
        <a:bodyPr/>
        <a:lstStyle/>
        <a:p>
          <a:endParaRPr lang="en-US"/>
        </a:p>
      </dgm:t>
    </dgm:pt>
    <dgm:pt modelId="{F058F26E-41E4-4C09-9283-8BDECA5E43C2}" type="pres">
      <dgm:prSet presAssocID="{B3646FB9-868A-4542-9130-B7856BE0F2F3}" presName="composite" presStyleCnt="0"/>
      <dgm:spPr/>
    </dgm:pt>
    <dgm:pt modelId="{58910BA4-0546-467A-911B-8473CCC5F91C}" type="pres">
      <dgm:prSet presAssocID="{B3646FB9-868A-4542-9130-B7856BE0F2F3}" presName="FirstChild" presStyleLbl="revTx" presStyleIdx="0" presStyleCnt="4" custScaleX="80636" custLinFactNeighborX="-2737">
        <dgm:presLayoutVars>
          <dgm:chMax val="0"/>
          <dgm:chPref val="0"/>
          <dgm:bulletEnabled val="1"/>
        </dgm:presLayoutVars>
      </dgm:prSet>
      <dgm:spPr/>
      <dgm:t>
        <a:bodyPr/>
        <a:lstStyle/>
        <a:p>
          <a:endParaRPr lang="en-US"/>
        </a:p>
      </dgm:t>
    </dgm:pt>
    <dgm:pt modelId="{F3C211A2-8AB2-48CC-8F15-66DFE147CE64}" type="pres">
      <dgm:prSet presAssocID="{B3646FB9-868A-4542-9130-B7856BE0F2F3}" presName="Parent" presStyleLbl="alignNode1" presStyleIdx="0" presStyleCnt="3">
        <dgm:presLayoutVars>
          <dgm:chMax val="3"/>
          <dgm:chPref val="3"/>
          <dgm:bulletEnabled val="1"/>
        </dgm:presLayoutVars>
      </dgm:prSet>
      <dgm:spPr/>
      <dgm:t>
        <a:bodyPr/>
        <a:lstStyle/>
        <a:p>
          <a:endParaRPr lang="en-US"/>
        </a:p>
      </dgm:t>
    </dgm:pt>
    <dgm:pt modelId="{73D12873-4374-4C0E-8771-4CC8018136AB}" type="pres">
      <dgm:prSet presAssocID="{B3646FB9-868A-4542-9130-B7856BE0F2F3}" presName="Accent" presStyleLbl="parChTrans1D1" presStyleIdx="0" presStyleCnt="3"/>
      <dgm:spPr/>
    </dgm:pt>
    <dgm:pt modelId="{E7E83205-95FD-4110-B3A7-6C6B981E9DF5}" type="pres">
      <dgm:prSet presAssocID="{33468E15-E455-4904-8949-CC0E199ABA9D}" presName="sibTrans" presStyleCnt="0"/>
      <dgm:spPr/>
    </dgm:pt>
    <dgm:pt modelId="{574B9874-4410-4443-A4CA-D53BF91A6490}" type="pres">
      <dgm:prSet presAssocID="{F74C0B37-1CC2-44A1-8416-E805E122494E}" presName="composite" presStyleCnt="0"/>
      <dgm:spPr/>
    </dgm:pt>
    <dgm:pt modelId="{77BF1382-A160-4EC0-AC22-6DAA6BC0F59F}" type="pres">
      <dgm:prSet presAssocID="{F74C0B37-1CC2-44A1-8416-E805E122494E}" presName="FirstChild" presStyleLbl="revTx" presStyleIdx="1" presStyleCnt="4" custScaleX="86110">
        <dgm:presLayoutVars>
          <dgm:chMax val="0"/>
          <dgm:chPref val="0"/>
          <dgm:bulletEnabled val="1"/>
        </dgm:presLayoutVars>
      </dgm:prSet>
      <dgm:spPr/>
      <dgm:t>
        <a:bodyPr/>
        <a:lstStyle/>
        <a:p>
          <a:endParaRPr lang="en-US"/>
        </a:p>
      </dgm:t>
    </dgm:pt>
    <dgm:pt modelId="{B62A133B-4248-475A-84DB-7150A0D8F509}" type="pres">
      <dgm:prSet presAssocID="{F74C0B37-1CC2-44A1-8416-E805E122494E}" presName="Parent" presStyleLbl="alignNode1" presStyleIdx="1" presStyleCnt="3">
        <dgm:presLayoutVars>
          <dgm:chMax val="3"/>
          <dgm:chPref val="3"/>
          <dgm:bulletEnabled val="1"/>
        </dgm:presLayoutVars>
      </dgm:prSet>
      <dgm:spPr/>
      <dgm:t>
        <a:bodyPr/>
        <a:lstStyle/>
        <a:p>
          <a:endParaRPr lang="en-US"/>
        </a:p>
      </dgm:t>
    </dgm:pt>
    <dgm:pt modelId="{56BC0BA5-D6B4-4D03-8366-65A1CD64AD01}" type="pres">
      <dgm:prSet presAssocID="{F74C0B37-1CC2-44A1-8416-E805E122494E}" presName="Accent" presStyleLbl="parChTrans1D1" presStyleIdx="1" presStyleCnt="3"/>
      <dgm:spPr/>
    </dgm:pt>
    <dgm:pt modelId="{E62AA6A3-0A08-4144-A5D9-553DB3CE7858}" type="pres">
      <dgm:prSet presAssocID="{1601A889-A13E-4B6A-94FA-EA81DE19B221}" presName="sibTrans" presStyleCnt="0"/>
      <dgm:spPr/>
    </dgm:pt>
    <dgm:pt modelId="{478F7DD1-293A-4A08-9301-C61D71B6E7A5}" type="pres">
      <dgm:prSet presAssocID="{07D83E5C-B07F-4976-AB96-72FCFF9205EF}" presName="composite" presStyleCnt="0"/>
      <dgm:spPr/>
    </dgm:pt>
    <dgm:pt modelId="{1B7E94A4-3B02-484E-93CB-E191E4A8B14B}" type="pres">
      <dgm:prSet presAssocID="{07D83E5C-B07F-4976-AB96-72FCFF9205EF}" presName="FirstChild" presStyleLbl="revTx" presStyleIdx="2" presStyleCnt="4" custScaleX="86110">
        <dgm:presLayoutVars>
          <dgm:chMax val="0"/>
          <dgm:chPref val="0"/>
          <dgm:bulletEnabled val="1"/>
        </dgm:presLayoutVars>
      </dgm:prSet>
      <dgm:spPr/>
      <dgm:t>
        <a:bodyPr/>
        <a:lstStyle/>
        <a:p>
          <a:endParaRPr lang="en-US"/>
        </a:p>
      </dgm:t>
    </dgm:pt>
    <dgm:pt modelId="{DAA4DE78-67B8-4668-9AE7-5F750E23530A}" type="pres">
      <dgm:prSet presAssocID="{07D83E5C-B07F-4976-AB96-72FCFF9205EF}" presName="Parent" presStyleLbl="alignNode1" presStyleIdx="2" presStyleCnt="3">
        <dgm:presLayoutVars>
          <dgm:chMax val="3"/>
          <dgm:chPref val="3"/>
          <dgm:bulletEnabled val="1"/>
        </dgm:presLayoutVars>
      </dgm:prSet>
      <dgm:spPr/>
      <dgm:t>
        <a:bodyPr/>
        <a:lstStyle/>
        <a:p>
          <a:endParaRPr lang="en-US"/>
        </a:p>
      </dgm:t>
    </dgm:pt>
    <dgm:pt modelId="{4B25C08D-C4A2-4C12-BACF-5470207DCF42}" type="pres">
      <dgm:prSet presAssocID="{07D83E5C-B07F-4976-AB96-72FCFF9205EF}" presName="Accent" presStyleLbl="parChTrans1D1" presStyleIdx="2" presStyleCnt="3"/>
      <dgm:spPr/>
    </dgm:pt>
    <dgm:pt modelId="{9FDA5C3F-27B4-4581-8CE7-D0A0CE01FDEE}" type="pres">
      <dgm:prSet presAssocID="{07D83E5C-B07F-4976-AB96-72FCFF9205EF}" presName="Child" presStyleLbl="revTx" presStyleIdx="3" presStyleCnt="4">
        <dgm:presLayoutVars>
          <dgm:chMax val="0"/>
          <dgm:chPref val="0"/>
          <dgm:bulletEnabled val="1"/>
        </dgm:presLayoutVars>
      </dgm:prSet>
      <dgm:spPr/>
      <dgm:t>
        <a:bodyPr/>
        <a:lstStyle/>
        <a:p>
          <a:endParaRPr lang="en-US"/>
        </a:p>
      </dgm:t>
    </dgm:pt>
  </dgm:ptLst>
  <dgm:cxnLst>
    <dgm:cxn modelId="{8CD2F758-B255-436C-B969-A5AE7C12BDB8}" type="presOf" srcId="{F3C010E5-7A45-4D49-8AB1-EC2A83C18A19}" destId="{66BBE67B-DE0E-43FD-B80C-A3933F9D26E8}" srcOrd="0" destOrd="0" presId="urn:microsoft.com/office/officeart/2011/layout/TabList"/>
    <dgm:cxn modelId="{8C2D4D6C-60F8-4B72-9BF0-324B0A8E8652}" type="presOf" srcId="{CA79C1AA-F72F-4A29-B6BA-86947D769150}" destId="{9FDA5C3F-27B4-4581-8CE7-D0A0CE01FDEE}" srcOrd="0" destOrd="0" presId="urn:microsoft.com/office/officeart/2011/layout/TabList"/>
    <dgm:cxn modelId="{43817D94-12A8-48F2-BDBA-C9E2020BF639}" srcId="{F74C0B37-1CC2-44A1-8416-E805E122494E}" destId="{48763A21-B88C-4720-BD89-066BA1420D26}" srcOrd="0" destOrd="0" parTransId="{C58F0564-E2FB-4A45-A746-DAAB8D970E43}" sibTransId="{67957C94-5902-438D-86CA-0360C1F9E104}"/>
    <dgm:cxn modelId="{FD736894-BA7E-4803-87AE-E6717F3AF4F0}" type="presOf" srcId="{B3646FB9-868A-4542-9130-B7856BE0F2F3}" destId="{F3C211A2-8AB2-48CC-8F15-66DFE147CE64}" srcOrd="0" destOrd="0" presId="urn:microsoft.com/office/officeart/2011/layout/TabList"/>
    <dgm:cxn modelId="{D1083425-CBBB-4800-908A-90B726003BC2}" srcId="{07D83E5C-B07F-4976-AB96-72FCFF9205EF}" destId="{36CF09E2-04C0-45FD-98ED-6941A614BB2E}" srcOrd="0" destOrd="0" parTransId="{AA47B475-7E3A-4F74-AA00-658A189ECE82}" sibTransId="{E1E295C7-B394-4767-AE54-1703BB96CE0C}"/>
    <dgm:cxn modelId="{E95CC6BD-0779-440C-9EA7-9EBF11849825}" type="presOf" srcId="{07D83E5C-B07F-4976-AB96-72FCFF9205EF}" destId="{DAA4DE78-67B8-4668-9AE7-5F750E23530A}" srcOrd="0" destOrd="0" presId="urn:microsoft.com/office/officeart/2011/layout/TabList"/>
    <dgm:cxn modelId="{B724FA27-FE7F-4F1A-BE16-6869AC8ED52E}" srcId="{07D83E5C-B07F-4976-AB96-72FCFF9205EF}" destId="{CA79C1AA-F72F-4A29-B6BA-86947D769150}" srcOrd="1" destOrd="0" parTransId="{33C0AB2A-9B03-45F2-A8A7-7813671C0EFD}" sibTransId="{377F8DBC-E686-4CB9-8BD0-28A5EFB95755}"/>
    <dgm:cxn modelId="{3729F136-B392-407F-87EF-59E50C95C1C3}" srcId="{F3C010E5-7A45-4D49-8AB1-EC2A83C18A19}" destId="{F74C0B37-1CC2-44A1-8416-E805E122494E}" srcOrd="1" destOrd="0" parTransId="{8912931D-DF80-49E3-B122-32F50B086879}" sibTransId="{1601A889-A13E-4B6A-94FA-EA81DE19B221}"/>
    <dgm:cxn modelId="{CEBB011C-8DAB-45EE-8F1A-16AAB77B4C60}" srcId="{F3C010E5-7A45-4D49-8AB1-EC2A83C18A19}" destId="{B3646FB9-868A-4542-9130-B7856BE0F2F3}" srcOrd="0" destOrd="0" parTransId="{AAA41BD1-EE33-463C-A4EF-A182559BFE23}" sibTransId="{33468E15-E455-4904-8949-CC0E199ABA9D}"/>
    <dgm:cxn modelId="{3E34586C-349D-4D2A-BB82-B7CC632E054F}" srcId="{B3646FB9-868A-4542-9130-B7856BE0F2F3}" destId="{80BA3BA1-92CE-491F-9CFB-695A2528E1D1}" srcOrd="0" destOrd="0" parTransId="{7EF34E33-F8E4-47C8-93EE-6EC135066EBF}" sibTransId="{E286057A-0065-492B-B0B5-88256C18DBFB}"/>
    <dgm:cxn modelId="{3ECC2454-C059-4B53-827A-C5512DD9E730}" type="presOf" srcId="{36CF09E2-04C0-45FD-98ED-6941A614BB2E}" destId="{1B7E94A4-3B02-484E-93CB-E191E4A8B14B}" srcOrd="0" destOrd="0" presId="urn:microsoft.com/office/officeart/2011/layout/TabList"/>
    <dgm:cxn modelId="{F338E567-1519-43E0-A177-E2F6297BF382}" type="presOf" srcId="{80BA3BA1-92CE-491F-9CFB-695A2528E1D1}" destId="{58910BA4-0546-467A-911B-8473CCC5F91C}" srcOrd="0" destOrd="0" presId="urn:microsoft.com/office/officeart/2011/layout/TabList"/>
    <dgm:cxn modelId="{351593EF-361C-4483-941F-D5B08B4AFBAA}" srcId="{F3C010E5-7A45-4D49-8AB1-EC2A83C18A19}" destId="{07D83E5C-B07F-4976-AB96-72FCFF9205EF}" srcOrd="2" destOrd="0" parTransId="{5DC1BABF-94C9-47C7-83F9-DA33DDA74158}" sibTransId="{0E582B07-82FB-461D-B92E-97919816ACBC}"/>
    <dgm:cxn modelId="{F0A6063B-3349-49F0-A657-6F9B5ED1CFF2}" type="presOf" srcId="{48763A21-B88C-4720-BD89-066BA1420D26}" destId="{77BF1382-A160-4EC0-AC22-6DAA6BC0F59F}" srcOrd="0" destOrd="0" presId="urn:microsoft.com/office/officeart/2011/layout/TabList"/>
    <dgm:cxn modelId="{DFB54C59-C197-4E81-A322-55722C7C9BE6}" type="presOf" srcId="{F74C0B37-1CC2-44A1-8416-E805E122494E}" destId="{B62A133B-4248-475A-84DB-7150A0D8F509}" srcOrd="0" destOrd="0" presId="urn:microsoft.com/office/officeart/2011/layout/TabList"/>
    <dgm:cxn modelId="{2EA0D345-B2A3-48C0-B093-E5994C352C9A}" type="presParOf" srcId="{66BBE67B-DE0E-43FD-B80C-A3933F9D26E8}" destId="{F058F26E-41E4-4C09-9283-8BDECA5E43C2}" srcOrd="0" destOrd="0" presId="urn:microsoft.com/office/officeart/2011/layout/TabList"/>
    <dgm:cxn modelId="{69058418-D5B4-493E-85ED-BD621DDB55A0}" type="presParOf" srcId="{F058F26E-41E4-4C09-9283-8BDECA5E43C2}" destId="{58910BA4-0546-467A-911B-8473CCC5F91C}" srcOrd="0" destOrd="0" presId="urn:microsoft.com/office/officeart/2011/layout/TabList"/>
    <dgm:cxn modelId="{83FAB5A2-F00E-491F-A420-CCD36EA190DC}" type="presParOf" srcId="{F058F26E-41E4-4C09-9283-8BDECA5E43C2}" destId="{F3C211A2-8AB2-48CC-8F15-66DFE147CE64}" srcOrd="1" destOrd="0" presId="urn:microsoft.com/office/officeart/2011/layout/TabList"/>
    <dgm:cxn modelId="{DE830C50-C977-47F0-AE8B-BC2A8E3EDA67}" type="presParOf" srcId="{F058F26E-41E4-4C09-9283-8BDECA5E43C2}" destId="{73D12873-4374-4C0E-8771-4CC8018136AB}" srcOrd="2" destOrd="0" presId="urn:microsoft.com/office/officeart/2011/layout/TabList"/>
    <dgm:cxn modelId="{3D96F84E-31DA-45C7-AE22-4644F8AD23B8}" type="presParOf" srcId="{66BBE67B-DE0E-43FD-B80C-A3933F9D26E8}" destId="{E7E83205-95FD-4110-B3A7-6C6B981E9DF5}" srcOrd="1" destOrd="0" presId="urn:microsoft.com/office/officeart/2011/layout/TabList"/>
    <dgm:cxn modelId="{A18CFF35-EE5F-4175-A0D9-450CACADA9C4}" type="presParOf" srcId="{66BBE67B-DE0E-43FD-B80C-A3933F9D26E8}" destId="{574B9874-4410-4443-A4CA-D53BF91A6490}" srcOrd="2" destOrd="0" presId="urn:microsoft.com/office/officeart/2011/layout/TabList"/>
    <dgm:cxn modelId="{2665C42C-A9F8-4356-8BC2-268E2ABF9439}" type="presParOf" srcId="{574B9874-4410-4443-A4CA-D53BF91A6490}" destId="{77BF1382-A160-4EC0-AC22-6DAA6BC0F59F}" srcOrd="0" destOrd="0" presId="urn:microsoft.com/office/officeart/2011/layout/TabList"/>
    <dgm:cxn modelId="{F44959E8-446C-4C20-A5EC-D2D62CDDEAB5}" type="presParOf" srcId="{574B9874-4410-4443-A4CA-D53BF91A6490}" destId="{B62A133B-4248-475A-84DB-7150A0D8F509}" srcOrd="1" destOrd="0" presId="urn:microsoft.com/office/officeart/2011/layout/TabList"/>
    <dgm:cxn modelId="{45A30B95-BC76-4BF9-A687-87E52F906DF6}" type="presParOf" srcId="{574B9874-4410-4443-A4CA-D53BF91A6490}" destId="{56BC0BA5-D6B4-4D03-8366-65A1CD64AD01}" srcOrd="2" destOrd="0" presId="urn:microsoft.com/office/officeart/2011/layout/TabList"/>
    <dgm:cxn modelId="{1782A360-B0DE-441F-A998-87AB9853B487}" type="presParOf" srcId="{66BBE67B-DE0E-43FD-B80C-A3933F9D26E8}" destId="{E62AA6A3-0A08-4144-A5D9-553DB3CE7858}" srcOrd="3" destOrd="0" presId="urn:microsoft.com/office/officeart/2011/layout/TabList"/>
    <dgm:cxn modelId="{2CF84782-307A-4169-BDA4-CF1C912B4112}" type="presParOf" srcId="{66BBE67B-DE0E-43FD-B80C-A3933F9D26E8}" destId="{478F7DD1-293A-4A08-9301-C61D71B6E7A5}" srcOrd="4" destOrd="0" presId="urn:microsoft.com/office/officeart/2011/layout/TabList"/>
    <dgm:cxn modelId="{A328A7AC-905A-44E6-8895-87A68A64A6A2}" type="presParOf" srcId="{478F7DD1-293A-4A08-9301-C61D71B6E7A5}" destId="{1B7E94A4-3B02-484E-93CB-E191E4A8B14B}" srcOrd="0" destOrd="0" presId="urn:microsoft.com/office/officeart/2011/layout/TabList"/>
    <dgm:cxn modelId="{C0DB8E08-93B8-4A7E-AE9B-221EEBF60EA9}" type="presParOf" srcId="{478F7DD1-293A-4A08-9301-C61D71B6E7A5}" destId="{DAA4DE78-67B8-4668-9AE7-5F750E23530A}" srcOrd="1" destOrd="0" presId="urn:microsoft.com/office/officeart/2011/layout/TabList"/>
    <dgm:cxn modelId="{10E17F8C-B92A-4F8E-9D3D-AB13B6EC3A27}" type="presParOf" srcId="{478F7DD1-293A-4A08-9301-C61D71B6E7A5}" destId="{4B25C08D-C4A2-4C12-BACF-5470207DCF42}" srcOrd="2" destOrd="0" presId="urn:microsoft.com/office/officeart/2011/layout/TabList"/>
    <dgm:cxn modelId="{C5FF09BA-7F19-4B52-B446-9D7B541CFF28}" type="presParOf" srcId="{66BBE67B-DE0E-43FD-B80C-A3933F9D26E8}" destId="{9FDA5C3F-27B4-4581-8CE7-D0A0CE01FDEE}" srcOrd="5"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78ED63-97AB-461B-9CD7-09993CD4499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B38DA96-5102-4938-96E4-12898260855F}">
      <dgm:prSet phldrT="[Text]"/>
      <dgm:spPr/>
      <dgm:t>
        <a:bodyPr/>
        <a:lstStyle/>
        <a:p>
          <a:r>
            <a:rPr lang="en-US" dirty="0" smtClean="0"/>
            <a:t>Control Cells</a:t>
          </a:r>
          <a:endParaRPr lang="en-US" dirty="0"/>
        </a:p>
      </dgm:t>
    </dgm:pt>
    <dgm:pt modelId="{D354C9C9-28F0-4512-9C87-E1A27D7264D9}" type="parTrans" cxnId="{872F8BA1-9FA3-446E-A2A8-CE9B768487B6}">
      <dgm:prSet/>
      <dgm:spPr/>
      <dgm:t>
        <a:bodyPr/>
        <a:lstStyle/>
        <a:p>
          <a:endParaRPr lang="en-US"/>
        </a:p>
      </dgm:t>
    </dgm:pt>
    <dgm:pt modelId="{785DDA13-0DC6-435C-8BD9-FE7D0ADD849B}" type="sibTrans" cxnId="{872F8BA1-9FA3-446E-A2A8-CE9B768487B6}">
      <dgm:prSet/>
      <dgm:spPr/>
      <dgm:t>
        <a:bodyPr/>
        <a:lstStyle/>
        <a:p>
          <a:endParaRPr lang="en-US"/>
        </a:p>
      </dgm:t>
    </dgm:pt>
    <dgm:pt modelId="{5C925A18-62E6-4F16-BBF7-20750E45B5D4}">
      <dgm:prSet phldrT="[Text]"/>
      <dgm:spPr/>
      <dgm:t>
        <a:bodyPr/>
        <a:lstStyle/>
        <a:p>
          <a:r>
            <a:rPr lang="en-US" dirty="0" smtClean="0"/>
            <a:t>Header consists of cricID , CMD , and payload</a:t>
          </a:r>
          <a:endParaRPr lang="en-US" dirty="0"/>
        </a:p>
      </dgm:t>
    </dgm:pt>
    <dgm:pt modelId="{64D14EB1-C4FA-4461-B1DD-B42AA11B0753}" type="parTrans" cxnId="{2363EA37-9B20-4D63-8EAA-AD932E8EF278}">
      <dgm:prSet/>
      <dgm:spPr/>
      <dgm:t>
        <a:bodyPr/>
        <a:lstStyle/>
        <a:p>
          <a:endParaRPr lang="en-US"/>
        </a:p>
      </dgm:t>
    </dgm:pt>
    <dgm:pt modelId="{18D4A7AD-5DA5-4A0D-9696-CD6B9F6B6619}" type="sibTrans" cxnId="{2363EA37-9B20-4D63-8EAA-AD932E8EF278}">
      <dgm:prSet/>
      <dgm:spPr/>
      <dgm:t>
        <a:bodyPr/>
        <a:lstStyle/>
        <a:p>
          <a:endParaRPr lang="en-US"/>
        </a:p>
      </dgm:t>
    </dgm:pt>
    <dgm:pt modelId="{04460B40-0A3A-45B0-8529-6DCDDD9512F3}">
      <dgm:prSet phldrT="[Text]"/>
      <dgm:spPr/>
      <dgm:t>
        <a:bodyPr/>
        <a:lstStyle/>
        <a:p>
          <a:r>
            <a:rPr lang="en-US" dirty="0" smtClean="0"/>
            <a:t>CIRCID : Circuit identifier</a:t>
          </a:r>
          <a:endParaRPr lang="en-US" dirty="0"/>
        </a:p>
      </dgm:t>
    </dgm:pt>
    <dgm:pt modelId="{07121249-2B6C-4CD0-A04E-8054C145DED5}" type="parTrans" cxnId="{92F2D5D2-E5A0-4ECB-B744-93986FA32838}">
      <dgm:prSet/>
      <dgm:spPr/>
      <dgm:t>
        <a:bodyPr/>
        <a:lstStyle/>
        <a:p>
          <a:endParaRPr lang="en-US"/>
        </a:p>
      </dgm:t>
    </dgm:pt>
    <dgm:pt modelId="{FCAFA30E-59D5-4AA1-B52D-F94F63B5B811}" type="sibTrans" cxnId="{92F2D5D2-E5A0-4ECB-B744-93986FA32838}">
      <dgm:prSet/>
      <dgm:spPr/>
      <dgm:t>
        <a:bodyPr/>
        <a:lstStyle/>
        <a:p>
          <a:endParaRPr lang="en-US"/>
        </a:p>
      </dgm:t>
    </dgm:pt>
    <dgm:pt modelId="{82D4B911-D9A0-4B7C-80B7-985525A20A94}">
      <dgm:prSet phldrT="[Text]"/>
      <dgm:spPr/>
      <dgm:t>
        <a:bodyPr/>
        <a:lstStyle/>
        <a:p>
          <a:r>
            <a:rPr lang="en-US" dirty="0" smtClean="0"/>
            <a:t>Relay Cells</a:t>
          </a:r>
          <a:endParaRPr lang="en-US" dirty="0"/>
        </a:p>
      </dgm:t>
    </dgm:pt>
    <dgm:pt modelId="{C8D81E2C-9F11-472A-8C00-EEF067D9EAFB}" type="parTrans" cxnId="{7AC0BE16-5D3C-44BF-9623-0BA62B7C4D4D}">
      <dgm:prSet/>
      <dgm:spPr/>
      <dgm:t>
        <a:bodyPr/>
        <a:lstStyle/>
        <a:p>
          <a:endParaRPr lang="en-US"/>
        </a:p>
      </dgm:t>
    </dgm:pt>
    <dgm:pt modelId="{FC9E9155-9D2A-40B8-B157-18DAC2377A53}" type="sibTrans" cxnId="{7AC0BE16-5D3C-44BF-9623-0BA62B7C4D4D}">
      <dgm:prSet/>
      <dgm:spPr/>
      <dgm:t>
        <a:bodyPr/>
        <a:lstStyle/>
        <a:p>
          <a:endParaRPr lang="en-US"/>
        </a:p>
      </dgm:t>
    </dgm:pt>
    <dgm:pt modelId="{8C332A0D-AC64-433B-B72B-29FF6B6A4BEA}">
      <dgm:prSet phldrT="[Text]"/>
      <dgm:spPr/>
      <dgm:t>
        <a:bodyPr/>
        <a:lstStyle/>
        <a:p>
          <a:r>
            <a:rPr lang="en-US" dirty="0" smtClean="0"/>
            <a:t>Additional header containing a streamID and end to end checksum</a:t>
          </a:r>
          <a:endParaRPr lang="en-US" dirty="0"/>
        </a:p>
      </dgm:t>
    </dgm:pt>
    <dgm:pt modelId="{399B4D30-CC9E-4297-A736-F6B65F5177F5}" type="parTrans" cxnId="{FB385F06-D604-43E2-AEF0-A0FF8FCD3DCE}">
      <dgm:prSet/>
      <dgm:spPr/>
      <dgm:t>
        <a:bodyPr/>
        <a:lstStyle/>
        <a:p>
          <a:endParaRPr lang="en-US"/>
        </a:p>
      </dgm:t>
    </dgm:pt>
    <dgm:pt modelId="{57ACFD46-5A1F-49F0-9FFB-C5A784C4A5FB}" type="sibTrans" cxnId="{FB385F06-D604-43E2-AEF0-A0FF8FCD3DCE}">
      <dgm:prSet/>
      <dgm:spPr/>
      <dgm:t>
        <a:bodyPr/>
        <a:lstStyle/>
        <a:p>
          <a:endParaRPr lang="en-US"/>
        </a:p>
      </dgm:t>
    </dgm:pt>
    <dgm:pt modelId="{30C87025-5E60-41E5-BF3F-C033552FFA40}">
      <dgm:prSet phldrT="[Text]"/>
      <dgm:spPr/>
      <dgm:t>
        <a:bodyPr/>
        <a:lstStyle/>
        <a:p>
          <a:r>
            <a:rPr lang="en-US" dirty="0" smtClean="0"/>
            <a:t>Payload : Actual data</a:t>
          </a:r>
          <a:endParaRPr lang="en-US" dirty="0"/>
        </a:p>
      </dgm:t>
    </dgm:pt>
    <dgm:pt modelId="{CB4BBD37-3ACE-41B6-BB8D-76534FA050F1}" type="parTrans" cxnId="{3A489EC6-19AF-4E9B-B4C6-E3CC801C4AA4}">
      <dgm:prSet/>
      <dgm:spPr/>
      <dgm:t>
        <a:bodyPr/>
        <a:lstStyle/>
        <a:p>
          <a:endParaRPr lang="en-US"/>
        </a:p>
      </dgm:t>
    </dgm:pt>
    <dgm:pt modelId="{A62CC3F9-4152-484E-8780-A131905190F9}" type="sibTrans" cxnId="{3A489EC6-19AF-4E9B-B4C6-E3CC801C4AA4}">
      <dgm:prSet/>
      <dgm:spPr/>
      <dgm:t>
        <a:bodyPr/>
        <a:lstStyle/>
        <a:p>
          <a:endParaRPr lang="en-US"/>
        </a:p>
      </dgm:t>
    </dgm:pt>
    <dgm:pt modelId="{D2B78702-007E-4F5D-AEEB-7F32FB85D142}">
      <dgm:prSet phldrT="[Text]"/>
      <dgm:spPr/>
      <dgm:t>
        <a:bodyPr/>
        <a:lstStyle/>
        <a:p>
          <a:r>
            <a:rPr lang="en-US" dirty="0" smtClean="0"/>
            <a:t>CMD : command</a:t>
          </a:r>
          <a:endParaRPr lang="en-US" dirty="0"/>
        </a:p>
      </dgm:t>
    </dgm:pt>
    <dgm:pt modelId="{88DC5D0B-6E6E-41D5-BAB8-4B88AD46D1E2}" type="parTrans" cxnId="{E3241FE0-87D2-4982-A5EA-2B4C06257996}">
      <dgm:prSet/>
      <dgm:spPr/>
      <dgm:t>
        <a:bodyPr/>
        <a:lstStyle/>
        <a:p>
          <a:endParaRPr lang="en-US"/>
        </a:p>
      </dgm:t>
    </dgm:pt>
    <dgm:pt modelId="{AEC2AEC8-C591-4AA2-9DF1-C1EAB9BE85A7}" type="sibTrans" cxnId="{E3241FE0-87D2-4982-A5EA-2B4C06257996}">
      <dgm:prSet/>
      <dgm:spPr/>
      <dgm:t>
        <a:bodyPr/>
        <a:lstStyle/>
        <a:p>
          <a:endParaRPr lang="en-US"/>
        </a:p>
      </dgm:t>
    </dgm:pt>
    <dgm:pt modelId="{ECFE1564-FB32-4177-A913-E7BAF9F9AC34}">
      <dgm:prSet/>
      <dgm:spPr/>
      <dgm:t>
        <a:bodyPr/>
        <a:lstStyle/>
        <a:p>
          <a:r>
            <a:rPr lang="en-US" dirty="0" smtClean="0"/>
            <a:t>Relay cells carry end to end stream data.</a:t>
          </a:r>
          <a:endParaRPr lang="en-US" dirty="0"/>
        </a:p>
      </dgm:t>
    </dgm:pt>
    <dgm:pt modelId="{40E9EB8C-DCCB-4BB8-9E05-916E041E391F}" type="parTrans" cxnId="{D51EFE6E-E8AA-4A21-A880-9191345F9C44}">
      <dgm:prSet/>
      <dgm:spPr/>
      <dgm:t>
        <a:bodyPr/>
        <a:lstStyle/>
        <a:p>
          <a:endParaRPr lang="en-US"/>
        </a:p>
      </dgm:t>
    </dgm:pt>
    <dgm:pt modelId="{79623597-D4E3-4F8A-9927-2A4635365DAC}" type="sibTrans" cxnId="{D51EFE6E-E8AA-4A21-A880-9191345F9C44}">
      <dgm:prSet/>
      <dgm:spPr/>
      <dgm:t>
        <a:bodyPr/>
        <a:lstStyle/>
        <a:p>
          <a:endParaRPr lang="en-US"/>
        </a:p>
      </dgm:t>
    </dgm:pt>
    <dgm:pt modelId="{5966A6B6-4AF2-4112-9BCD-52200F5A7326}">
      <dgm:prSet/>
      <dgm:spPr/>
      <dgm:t>
        <a:bodyPr/>
        <a:lstStyle/>
        <a:p>
          <a:r>
            <a:rPr lang="en-US" dirty="0" smtClean="0"/>
            <a:t>Commands are: Relay begin, Relay extended, Relay sendme, relay teardown</a:t>
          </a:r>
        </a:p>
      </dgm:t>
    </dgm:pt>
    <dgm:pt modelId="{54156156-9EA7-4FD8-8957-2FDF960D2AC5}" type="parTrans" cxnId="{7B9544C5-8A57-4970-8FA2-C04C8BC82A6D}">
      <dgm:prSet/>
      <dgm:spPr/>
      <dgm:t>
        <a:bodyPr/>
        <a:lstStyle/>
        <a:p>
          <a:endParaRPr lang="en-US"/>
        </a:p>
      </dgm:t>
    </dgm:pt>
    <dgm:pt modelId="{4291A174-0F7D-4CCF-9532-B9BC4F55F055}" type="sibTrans" cxnId="{7B9544C5-8A57-4970-8FA2-C04C8BC82A6D}">
      <dgm:prSet/>
      <dgm:spPr/>
      <dgm:t>
        <a:bodyPr/>
        <a:lstStyle/>
        <a:p>
          <a:endParaRPr lang="en-US"/>
        </a:p>
      </dgm:t>
    </dgm:pt>
    <dgm:pt modelId="{3F7AB1C8-B5D3-445E-9BCC-07BAF07253A3}">
      <dgm:prSet/>
      <dgm:spPr>
        <a:blipFill rotWithShape="0">
          <a:blip xmlns:r="http://schemas.openxmlformats.org/officeDocument/2006/relationships" r:embed="rId1"/>
          <a:stretch>
            <a:fillRect/>
          </a:stretch>
        </a:blipFill>
      </dgm:spPr>
      <dgm:t>
        <a:bodyPr/>
        <a:lstStyle/>
        <a:p>
          <a:r>
            <a:rPr lang="en-US" smtClean="0"/>
            <a:t> </a:t>
          </a:r>
          <a:endParaRPr lang="en-US" dirty="0" smtClean="0"/>
        </a:p>
      </dgm:t>
    </dgm:pt>
    <dgm:pt modelId="{15BDE4E8-BD8E-451B-BBA8-CF10168941D5}" type="parTrans" cxnId="{BE923ECE-EE15-4495-B40A-BF53C4F10B38}">
      <dgm:prSet/>
      <dgm:spPr/>
      <dgm:t>
        <a:bodyPr/>
        <a:lstStyle/>
        <a:p>
          <a:endParaRPr lang="en-US"/>
        </a:p>
      </dgm:t>
    </dgm:pt>
    <dgm:pt modelId="{C90C13E5-610B-434F-89FF-E053306DA2E3}" type="sibTrans" cxnId="{BE923ECE-EE15-4495-B40A-BF53C4F10B38}">
      <dgm:prSet/>
      <dgm:spPr/>
      <dgm:t>
        <a:bodyPr/>
        <a:lstStyle/>
        <a:p>
          <a:endParaRPr lang="en-US"/>
        </a:p>
      </dgm:t>
    </dgm:pt>
    <dgm:pt modelId="{FB6A20D3-7A54-4454-BC0C-5C181DB94283}">
      <dgm:prSet phldrT="[Text]"/>
      <dgm:spPr>
        <a:blipFill rotWithShape="0">
          <a:blip xmlns:r="http://schemas.openxmlformats.org/officeDocument/2006/relationships" r:embed="rId2"/>
          <a:stretch>
            <a:fillRect/>
          </a:stretch>
        </a:blipFill>
      </dgm:spPr>
      <dgm:t>
        <a:bodyPr/>
        <a:lstStyle/>
        <a:p>
          <a:endParaRPr lang="en-US" dirty="0"/>
        </a:p>
      </dgm:t>
    </dgm:pt>
    <dgm:pt modelId="{F4BFC43D-9FDE-4A14-9E46-C165FC9598B7}" type="sibTrans" cxnId="{EB292F32-D1FB-4952-8D31-17F427E2B8AF}">
      <dgm:prSet/>
      <dgm:spPr/>
      <dgm:t>
        <a:bodyPr/>
        <a:lstStyle/>
        <a:p>
          <a:endParaRPr lang="en-US"/>
        </a:p>
      </dgm:t>
    </dgm:pt>
    <dgm:pt modelId="{74B8B5AE-F489-426A-AD63-9DB692159C8E}" type="parTrans" cxnId="{EB292F32-D1FB-4952-8D31-17F427E2B8AF}">
      <dgm:prSet/>
      <dgm:spPr/>
      <dgm:t>
        <a:bodyPr/>
        <a:lstStyle/>
        <a:p>
          <a:endParaRPr lang="en-US"/>
        </a:p>
      </dgm:t>
    </dgm:pt>
    <dgm:pt modelId="{6209F61C-EA6F-4E7F-A5B1-B8279ACE1392}" type="pres">
      <dgm:prSet presAssocID="{A078ED63-97AB-461B-9CD7-09993CD44995}" presName="theList" presStyleCnt="0">
        <dgm:presLayoutVars>
          <dgm:dir/>
          <dgm:animLvl val="lvl"/>
          <dgm:resizeHandles val="exact"/>
        </dgm:presLayoutVars>
      </dgm:prSet>
      <dgm:spPr/>
      <dgm:t>
        <a:bodyPr/>
        <a:lstStyle/>
        <a:p>
          <a:endParaRPr lang="en-US"/>
        </a:p>
      </dgm:t>
    </dgm:pt>
    <dgm:pt modelId="{1FA6E4D1-E1A1-4D37-998C-86E0B35F64E6}" type="pres">
      <dgm:prSet presAssocID="{4B38DA96-5102-4938-96E4-12898260855F}" presName="compNode" presStyleCnt="0"/>
      <dgm:spPr/>
    </dgm:pt>
    <dgm:pt modelId="{173C1F10-BAD3-4AD1-9570-9863CE00D8BF}" type="pres">
      <dgm:prSet presAssocID="{4B38DA96-5102-4938-96E4-12898260855F}" presName="aNode" presStyleLbl="bgShp" presStyleIdx="0" presStyleCnt="2"/>
      <dgm:spPr/>
      <dgm:t>
        <a:bodyPr/>
        <a:lstStyle/>
        <a:p>
          <a:endParaRPr lang="en-US"/>
        </a:p>
      </dgm:t>
    </dgm:pt>
    <dgm:pt modelId="{A61238A2-5862-49BB-B4F6-DA8A64886CCC}" type="pres">
      <dgm:prSet presAssocID="{4B38DA96-5102-4938-96E4-12898260855F}" presName="textNode" presStyleLbl="bgShp" presStyleIdx="0" presStyleCnt="2"/>
      <dgm:spPr/>
      <dgm:t>
        <a:bodyPr/>
        <a:lstStyle/>
        <a:p>
          <a:endParaRPr lang="en-US"/>
        </a:p>
      </dgm:t>
    </dgm:pt>
    <dgm:pt modelId="{3D8F3B4D-B9B8-4105-9E41-915A290A417F}" type="pres">
      <dgm:prSet presAssocID="{4B38DA96-5102-4938-96E4-12898260855F}" presName="compChildNode" presStyleCnt="0"/>
      <dgm:spPr/>
    </dgm:pt>
    <dgm:pt modelId="{8F61C05A-E87B-4F8F-8252-0DA74501BA81}" type="pres">
      <dgm:prSet presAssocID="{4B38DA96-5102-4938-96E4-12898260855F}" presName="theInnerList" presStyleCnt="0"/>
      <dgm:spPr/>
    </dgm:pt>
    <dgm:pt modelId="{923DABE9-46CF-4892-BB44-0FBB121527C2}" type="pres">
      <dgm:prSet presAssocID="{5C925A18-62E6-4F16-BBF7-20750E45B5D4}" presName="childNode" presStyleLbl="node1" presStyleIdx="0" presStyleCnt="9">
        <dgm:presLayoutVars>
          <dgm:bulletEnabled val="1"/>
        </dgm:presLayoutVars>
      </dgm:prSet>
      <dgm:spPr/>
      <dgm:t>
        <a:bodyPr/>
        <a:lstStyle/>
        <a:p>
          <a:endParaRPr lang="en-US"/>
        </a:p>
      </dgm:t>
    </dgm:pt>
    <dgm:pt modelId="{30327793-390B-47D7-A629-5577FA9FAB54}" type="pres">
      <dgm:prSet presAssocID="{5C925A18-62E6-4F16-BBF7-20750E45B5D4}" presName="aSpace2" presStyleCnt="0"/>
      <dgm:spPr/>
    </dgm:pt>
    <dgm:pt modelId="{43635859-0D7B-4AB2-9353-572B4A7A039C}" type="pres">
      <dgm:prSet presAssocID="{04460B40-0A3A-45B0-8529-6DCDDD9512F3}" presName="childNode" presStyleLbl="node1" presStyleIdx="1" presStyleCnt="9">
        <dgm:presLayoutVars>
          <dgm:bulletEnabled val="1"/>
        </dgm:presLayoutVars>
      </dgm:prSet>
      <dgm:spPr/>
      <dgm:t>
        <a:bodyPr/>
        <a:lstStyle/>
        <a:p>
          <a:endParaRPr lang="en-US"/>
        </a:p>
      </dgm:t>
    </dgm:pt>
    <dgm:pt modelId="{1BFDEEA9-8661-47FE-B7C3-493B63894CEB}" type="pres">
      <dgm:prSet presAssocID="{04460B40-0A3A-45B0-8529-6DCDDD9512F3}" presName="aSpace2" presStyleCnt="0"/>
      <dgm:spPr/>
    </dgm:pt>
    <dgm:pt modelId="{FEC6A0F0-F333-4D9A-9614-10337F041DED}" type="pres">
      <dgm:prSet presAssocID="{D2B78702-007E-4F5D-AEEB-7F32FB85D142}" presName="childNode" presStyleLbl="node1" presStyleIdx="2" presStyleCnt="9">
        <dgm:presLayoutVars>
          <dgm:bulletEnabled val="1"/>
        </dgm:presLayoutVars>
      </dgm:prSet>
      <dgm:spPr/>
      <dgm:t>
        <a:bodyPr/>
        <a:lstStyle/>
        <a:p>
          <a:endParaRPr lang="en-US"/>
        </a:p>
      </dgm:t>
    </dgm:pt>
    <dgm:pt modelId="{FD6F0FFE-8B93-48CC-B866-34C1758060B7}" type="pres">
      <dgm:prSet presAssocID="{D2B78702-007E-4F5D-AEEB-7F32FB85D142}" presName="aSpace2" presStyleCnt="0"/>
      <dgm:spPr/>
    </dgm:pt>
    <dgm:pt modelId="{70EF3B85-B1D6-462B-838A-AB1BEC74DA2F}" type="pres">
      <dgm:prSet presAssocID="{30C87025-5E60-41E5-BF3F-C033552FFA40}" presName="childNode" presStyleLbl="node1" presStyleIdx="3" presStyleCnt="9">
        <dgm:presLayoutVars>
          <dgm:bulletEnabled val="1"/>
        </dgm:presLayoutVars>
      </dgm:prSet>
      <dgm:spPr/>
      <dgm:t>
        <a:bodyPr/>
        <a:lstStyle/>
        <a:p>
          <a:endParaRPr lang="en-US"/>
        </a:p>
      </dgm:t>
    </dgm:pt>
    <dgm:pt modelId="{E991A1D7-157B-4FCE-9AEA-E240EB7EC0F6}" type="pres">
      <dgm:prSet presAssocID="{30C87025-5E60-41E5-BF3F-C033552FFA40}" presName="aSpace2" presStyleCnt="0"/>
      <dgm:spPr/>
    </dgm:pt>
    <dgm:pt modelId="{B92DDB34-FA49-463D-A127-587F0AFC6979}" type="pres">
      <dgm:prSet presAssocID="{FB6A20D3-7A54-4454-BC0C-5C181DB94283}" presName="childNode" presStyleLbl="node1" presStyleIdx="4" presStyleCnt="9">
        <dgm:presLayoutVars>
          <dgm:bulletEnabled val="1"/>
        </dgm:presLayoutVars>
      </dgm:prSet>
      <dgm:spPr/>
      <dgm:t>
        <a:bodyPr/>
        <a:lstStyle/>
        <a:p>
          <a:endParaRPr lang="en-US"/>
        </a:p>
      </dgm:t>
    </dgm:pt>
    <dgm:pt modelId="{8A26CFB9-57F3-4944-902A-324BF077364B}" type="pres">
      <dgm:prSet presAssocID="{4B38DA96-5102-4938-96E4-12898260855F}" presName="aSpace" presStyleCnt="0"/>
      <dgm:spPr/>
    </dgm:pt>
    <dgm:pt modelId="{0ACED26E-726D-4CD8-B4A1-09A98BF3954A}" type="pres">
      <dgm:prSet presAssocID="{82D4B911-D9A0-4B7C-80B7-985525A20A94}" presName="compNode" presStyleCnt="0"/>
      <dgm:spPr/>
    </dgm:pt>
    <dgm:pt modelId="{168D0659-3BAD-4465-A880-A2C7161DE883}" type="pres">
      <dgm:prSet presAssocID="{82D4B911-D9A0-4B7C-80B7-985525A20A94}" presName="aNode" presStyleLbl="bgShp" presStyleIdx="1" presStyleCnt="2"/>
      <dgm:spPr/>
      <dgm:t>
        <a:bodyPr/>
        <a:lstStyle/>
        <a:p>
          <a:endParaRPr lang="en-US"/>
        </a:p>
      </dgm:t>
    </dgm:pt>
    <dgm:pt modelId="{75B0350A-D928-4DEB-8B32-C1C3ECCE31A1}" type="pres">
      <dgm:prSet presAssocID="{82D4B911-D9A0-4B7C-80B7-985525A20A94}" presName="textNode" presStyleLbl="bgShp" presStyleIdx="1" presStyleCnt="2"/>
      <dgm:spPr/>
      <dgm:t>
        <a:bodyPr/>
        <a:lstStyle/>
        <a:p>
          <a:endParaRPr lang="en-US"/>
        </a:p>
      </dgm:t>
    </dgm:pt>
    <dgm:pt modelId="{5709BCE1-5395-4838-9B6C-750089C57BE3}" type="pres">
      <dgm:prSet presAssocID="{82D4B911-D9A0-4B7C-80B7-985525A20A94}" presName="compChildNode" presStyleCnt="0"/>
      <dgm:spPr/>
    </dgm:pt>
    <dgm:pt modelId="{762DF007-C6F0-48E7-9461-8CE4C120BE7D}" type="pres">
      <dgm:prSet presAssocID="{82D4B911-D9A0-4B7C-80B7-985525A20A94}" presName="theInnerList" presStyleCnt="0"/>
      <dgm:spPr/>
    </dgm:pt>
    <dgm:pt modelId="{808F79B5-0E86-4AF3-A619-C8AAFAD93977}" type="pres">
      <dgm:prSet presAssocID="{8C332A0D-AC64-433B-B72B-29FF6B6A4BEA}" presName="childNode" presStyleLbl="node1" presStyleIdx="5" presStyleCnt="9">
        <dgm:presLayoutVars>
          <dgm:bulletEnabled val="1"/>
        </dgm:presLayoutVars>
      </dgm:prSet>
      <dgm:spPr/>
      <dgm:t>
        <a:bodyPr/>
        <a:lstStyle/>
        <a:p>
          <a:endParaRPr lang="en-US"/>
        </a:p>
      </dgm:t>
    </dgm:pt>
    <dgm:pt modelId="{8E58DAB9-5FD1-4EE7-A8C9-95B734A87819}" type="pres">
      <dgm:prSet presAssocID="{8C332A0D-AC64-433B-B72B-29FF6B6A4BEA}" presName="aSpace2" presStyleCnt="0"/>
      <dgm:spPr/>
    </dgm:pt>
    <dgm:pt modelId="{A433AF61-979E-4F52-A38D-35F7B6B0887A}" type="pres">
      <dgm:prSet presAssocID="{ECFE1564-FB32-4177-A913-E7BAF9F9AC34}" presName="childNode" presStyleLbl="node1" presStyleIdx="6" presStyleCnt="9">
        <dgm:presLayoutVars>
          <dgm:bulletEnabled val="1"/>
        </dgm:presLayoutVars>
      </dgm:prSet>
      <dgm:spPr/>
      <dgm:t>
        <a:bodyPr/>
        <a:lstStyle/>
        <a:p>
          <a:endParaRPr lang="en-US"/>
        </a:p>
      </dgm:t>
    </dgm:pt>
    <dgm:pt modelId="{35B2971F-5A36-4EBD-8379-2F62B6D8EF01}" type="pres">
      <dgm:prSet presAssocID="{ECFE1564-FB32-4177-A913-E7BAF9F9AC34}" presName="aSpace2" presStyleCnt="0"/>
      <dgm:spPr/>
    </dgm:pt>
    <dgm:pt modelId="{7479C67B-5526-465D-AC94-0EAA3BF93571}" type="pres">
      <dgm:prSet presAssocID="{5966A6B6-4AF2-4112-9BCD-52200F5A7326}" presName="childNode" presStyleLbl="node1" presStyleIdx="7" presStyleCnt="9">
        <dgm:presLayoutVars>
          <dgm:bulletEnabled val="1"/>
        </dgm:presLayoutVars>
      </dgm:prSet>
      <dgm:spPr/>
      <dgm:t>
        <a:bodyPr/>
        <a:lstStyle/>
        <a:p>
          <a:endParaRPr lang="en-US"/>
        </a:p>
      </dgm:t>
    </dgm:pt>
    <dgm:pt modelId="{D1DDB565-8EAF-4185-B6B1-7669E2B70404}" type="pres">
      <dgm:prSet presAssocID="{5966A6B6-4AF2-4112-9BCD-52200F5A7326}" presName="aSpace2" presStyleCnt="0"/>
      <dgm:spPr/>
    </dgm:pt>
    <dgm:pt modelId="{F2C93B3C-97CD-4374-BF49-91BC12D3A995}" type="pres">
      <dgm:prSet presAssocID="{3F7AB1C8-B5D3-445E-9BCC-07BAF07253A3}" presName="childNode" presStyleLbl="node1" presStyleIdx="8" presStyleCnt="9">
        <dgm:presLayoutVars>
          <dgm:bulletEnabled val="1"/>
        </dgm:presLayoutVars>
      </dgm:prSet>
      <dgm:spPr/>
      <dgm:t>
        <a:bodyPr/>
        <a:lstStyle/>
        <a:p>
          <a:endParaRPr lang="en-US"/>
        </a:p>
      </dgm:t>
    </dgm:pt>
  </dgm:ptLst>
  <dgm:cxnLst>
    <dgm:cxn modelId="{FB385F06-D604-43E2-AEF0-A0FF8FCD3DCE}" srcId="{82D4B911-D9A0-4B7C-80B7-985525A20A94}" destId="{8C332A0D-AC64-433B-B72B-29FF6B6A4BEA}" srcOrd="0" destOrd="0" parTransId="{399B4D30-CC9E-4297-A736-F6B65F5177F5}" sibTransId="{57ACFD46-5A1F-49F0-9FFB-C5A784C4A5FB}"/>
    <dgm:cxn modelId="{7AC0BE16-5D3C-44BF-9623-0BA62B7C4D4D}" srcId="{A078ED63-97AB-461B-9CD7-09993CD44995}" destId="{82D4B911-D9A0-4B7C-80B7-985525A20A94}" srcOrd="1" destOrd="0" parTransId="{C8D81E2C-9F11-472A-8C00-EEF067D9EAFB}" sibTransId="{FC9E9155-9D2A-40B8-B157-18DAC2377A53}"/>
    <dgm:cxn modelId="{FA7EB3E7-28ED-41FC-9B25-9151FA8B260A}" type="presOf" srcId="{ECFE1564-FB32-4177-A913-E7BAF9F9AC34}" destId="{A433AF61-979E-4F52-A38D-35F7B6B0887A}" srcOrd="0" destOrd="0" presId="urn:microsoft.com/office/officeart/2005/8/layout/lProcess2"/>
    <dgm:cxn modelId="{9572FB30-9A15-41FD-8184-B835AC72FC8D}" type="presOf" srcId="{82D4B911-D9A0-4B7C-80B7-985525A20A94}" destId="{75B0350A-D928-4DEB-8B32-C1C3ECCE31A1}" srcOrd="1" destOrd="0" presId="urn:microsoft.com/office/officeart/2005/8/layout/lProcess2"/>
    <dgm:cxn modelId="{2363EA37-9B20-4D63-8EAA-AD932E8EF278}" srcId="{4B38DA96-5102-4938-96E4-12898260855F}" destId="{5C925A18-62E6-4F16-BBF7-20750E45B5D4}" srcOrd="0" destOrd="0" parTransId="{64D14EB1-C4FA-4461-B1DD-B42AA11B0753}" sibTransId="{18D4A7AD-5DA5-4A0D-9696-CD6B9F6B6619}"/>
    <dgm:cxn modelId="{D4379E4D-473E-4DB6-9401-661F30BBDF31}" type="presOf" srcId="{82D4B911-D9A0-4B7C-80B7-985525A20A94}" destId="{168D0659-3BAD-4465-A880-A2C7161DE883}" srcOrd="0" destOrd="0" presId="urn:microsoft.com/office/officeart/2005/8/layout/lProcess2"/>
    <dgm:cxn modelId="{5C3E19F3-311C-4D03-8D8C-F17989042AFA}" type="presOf" srcId="{5C925A18-62E6-4F16-BBF7-20750E45B5D4}" destId="{923DABE9-46CF-4892-BB44-0FBB121527C2}" srcOrd="0" destOrd="0" presId="urn:microsoft.com/office/officeart/2005/8/layout/lProcess2"/>
    <dgm:cxn modelId="{8AEC045A-6954-47C0-A2EA-8C12DDD0DCD8}" type="presOf" srcId="{4B38DA96-5102-4938-96E4-12898260855F}" destId="{173C1F10-BAD3-4AD1-9570-9863CE00D8BF}" srcOrd="0" destOrd="0" presId="urn:microsoft.com/office/officeart/2005/8/layout/lProcess2"/>
    <dgm:cxn modelId="{92F2D5D2-E5A0-4ECB-B744-93986FA32838}" srcId="{4B38DA96-5102-4938-96E4-12898260855F}" destId="{04460B40-0A3A-45B0-8529-6DCDDD9512F3}" srcOrd="1" destOrd="0" parTransId="{07121249-2B6C-4CD0-A04E-8054C145DED5}" sibTransId="{FCAFA30E-59D5-4AA1-B52D-F94F63B5B811}"/>
    <dgm:cxn modelId="{897F40F4-C665-4AE0-9831-226535133E75}" type="presOf" srcId="{04460B40-0A3A-45B0-8529-6DCDDD9512F3}" destId="{43635859-0D7B-4AB2-9353-572B4A7A039C}" srcOrd="0" destOrd="0" presId="urn:microsoft.com/office/officeart/2005/8/layout/lProcess2"/>
    <dgm:cxn modelId="{6A4695BF-5BB8-4751-97CC-596B42C68CEA}" type="presOf" srcId="{8C332A0D-AC64-433B-B72B-29FF6B6A4BEA}" destId="{808F79B5-0E86-4AF3-A619-C8AAFAD93977}" srcOrd="0" destOrd="0" presId="urn:microsoft.com/office/officeart/2005/8/layout/lProcess2"/>
    <dgm:cxn modelId="{13B59478-F78D-4B8E-B9C0-0A646E52AD85}" type="presOf" srcId="{A078ED63-97AB-461B-9CD7-09993CD44995}" destId="{6209F61C-EA6F-4E7F-A5B1-B8279ACE1392}" srcOrd="0" destOrd="0" presId="urn:microsoft.com/office/officeart/2005/8/layout/lProcess2"/>
    <dgm:cxn modelId="{C498B5AF-0CA6-4666-AB53-612ABFF2F012}" type="presOf" srcId="{3F7AB1C8-B5D3-445E-9BCC-07BAF07253A3}" destId="{F2C93B3C-97CD-4374-BF49-91BC12D3A995}" srcOrd="0" destOrd="0" presId="urn:microsoft.com/office/officeart/2005/8/layout/lProcess2"/>
    <dgm:cxn modelId="{D51EFE6E-E8AA-4A21-A880-9191345F9C44}" srcId="{82D4B911-D9A0-4B7C-80B7-985525A20A94}" destId="{ECFE1564-FB32-4177-A913-E7BAF9F9AC34}" srcOrd="1" destOrd="0" parTransId="{40E9EB8C-DCCB-4BB8-9E05-916E041E391F}" sibTransId="{79623597-D4E3-4F8A-9927-2A4635365DAC}"/>
    <dgm:cxn modelId="{BCE46516-6EB5-4593-87D6-B0B9C78284C5}" type="presOf" srcId="{D2B78702-007E-4F5D-AEEB-7F32FB85D142}" destId="{FEC6A0F0-F333-4D9A-9614-10337F041DED}" srcOrd="0" destOrd="0" presId="urn:microsoft.com/office/officeart/2005/8/layout/lProcess2"/>
    <dgm:cxn modelId="{872F8BA1-9FA3-446E-A2A8-CE9B768487B6}" srcId="{A078ED63-97AB-461B-9CD7-09993CD44995}" destId="{4B38DA96-5102-4938-96E4-12898260855F}" srcOrd="0" destOrd="0" parTransId="{D354C9C9-28F0-4512-9C87-E1A27D7264D9}" sibTransId="{785DDA13-0DC6-435C-8BD9-FE7D0ADD849B}"/>
    <dgm:cxn modelId="{7B9544C5-8A57-4970-8FA2-C04C8BC82A6D}" srcId="{82D4B911-D9A0-4B7C-80B7-985525A20A94}" destId="{5966A6B6-4AF2-4112-9BCD-52200F5A7326}" srcOrd="2" destOrd="0" parTransId="{54156156-9EA7-4FD8-8957-2FDF960D2AC5}" sibTransId="{4291A174-0F7D-4CCF-9532-B9BC4F55F055}"/>
    <dgm:cxn modelId="{2D8E1295-94F6-46EA-AE36-45A26E0814F7}" type="presOf" srcId="{30C87025-5E60-41E5-BF3F-C033552FFA40}" destId="{70EF3B85-B1D6-462B-838A-AB1BEC74DA2F}" srcOrd="0" destOrd="0" presId="urn:microsoft.com/office/officeart/2005/8/layout/lProcess2"/>
    <dgm:cxn modelId="{BE923ECE-EE15-4495-B40A-BF53C4F10B38}" srcId="{82D4B911-D9A0-4B7C-80B7-985525A20A94}" destId="{3F7AB1C8-B5D3-445E-9BCC-07BAF07253A3}" srcOrd="3" destOrd="0" parTransId="{15BDE4E8-BD8E-451B-BBA8-CF10168941D5}" sibTransId="{C90C13E5-610B-434F-89FF-E053306DA2E3}"/>
    <dgm:cxn modelId="{EB292F32-D1FB-4952-8D31-17F427E2B8AF}" srcId="{4B38DA96-5102-4938-96E4-12898260855F}" destId="{FB6A20D3-7A54-4454-BC0C-5C181DB94283}" srcOrd="4" destOrd="0" parTransId="{74B8B5AE-F489-426A-AD63-9DB692159C8E}" sibTransId="{F4BFC43D-9FDE-4A14-9E46-C165FC9598B7}"/>
    <dgm:cxn modelId="{E3241FE0-87D2-4982-A5EA-2B4C06257996}" srcId="{4B38DA96-5102-4938-96E4-12898260855F}" destId="{D2B78702-007E-4F5D-AEEB-7F32FB85D142}" srcOrd="2" destOrd="0" parTransId="{88DC5D0B-6E6E-41D5-BAB8-4B88AD46D1E2}" sibTransId="{AEC2AEC8-C591-4AA2-9DF1-C1EAB9BE85A7}"/>
    <dgm:cxn modelId="{26017809-A7B8-4253-AE8A-7D5956F30D93}" type="presOf" srcId="{4B38DA96-5102-4938-96E4-12898260855F}" destId="{A61238A2-5862-49BB-B4F6-DA8A64886CCC}" srcOrd="1" destOrd="0" presId="urn:microsoft.com/office/officeart/2005/8/layout/lProcess2"/>
    <dgm:cxn modelId="{3A489EC6-19AF-4E9B-B4C6-E3CC801C4AA4}" srcId="{4B38DA96-5102-4938-96E4-12898260855F}" destId="{30C87025-5E60-41E5-BF3F-C033552FFA40}" srcOrd="3" destOrd="0" parTransId="{CB4BBD37-3ACE-41B6-BB8D-76534FA050F1}" sibTransId="{A62CC3F9-4152-484E-8780-A131905190F9}"/>
    <dgm:cxn modelId="{25600190-E2CE-4FC6-A8C7-D029EA313279}" type="presOf" srcId="{FB6A20D3-7A54-4454-BC0C-5C181DB94283}" destId="{B92DDB34-FA49-463D-A127-587F0AFC6979}" srcOrd="0" destOrd="0" presId="urn:microsoft.com/office/officeart/2005/8/layout/lProcess2"/>
    <dgm:cxn modelId="{3EE1F82D-6A39-4A62-997B-7A3B4AB13579}" type="presOf" srcId="{5966A6B6-4AF2-4112-9BCD-52200F5A7326}" destId="{7479C67B-5526-465D-AC94-0EAA3BF93571}" srcOrd="0" destOrd="0" presId="urn:microsoft.com/office/officeart/2005/8/layout/lProcess2"/>
    <dgm:cxn modelId="{A2778EF0-126F-4A0C-9069-D079D0AF6AEC}" type="presParOf" srcId="{6209F61C-EA6F-4E7F-A5B1-B8279ACE1392}" destId="{1FA6E4D1-E1A1-4D37-998C-86E0B35F64E6}" srcOrd="0" destOrd="0" presId="urn:microsoft.com/office/officeart/2005/8/layout/lProcess2"/>
    <dgm:cxn modelId="{9711321E-BF0B-4797-8DAC-551DA5F06BE5}" type="presParOf" srcId="{1FA6E4D1-E1A1-4D37-998C-86E0B35F64E6}" destId="{173C1F10-BAD3-4AD1-9570-9863CE00D8BF}" srcOrd="0" destOrd="0" presId="urn:microsoft.com/office/officeart/2005/8/layout/lProcess2"/>
    <dgm:cxn modelId="{25947FA5-563F-4265-A295-48110B81AFFD}" type="presParOf" srcId="{1FA6E4D1-E1A1-4D37-998C-86E0B35F64E6}" destId="{A61238A2-5862-49BB-B4F6-DA8A64886CCC}" srcOrd="1" destOrd="0" presId="urn:microsoft.com/office/officeart/2005/8/layout/lProcess2"/>
    <dgm:cxn modelId="{A59C3EAC-5510-4EBE-A04F-E131794452B6}" type="presParOf" srcId="{1FA6E4D1-E1A1-4D37-998C-86E0B35F64E6}" destId="{3D8F3B4D-B9B8-4105-9E41-915A290A417F}" srcOrd="2" destOrd="0" presId="urn:microsoft.com/office/officeart/2005/8/layout/lProcess2"/>
    <dgm:cxn modelId="{7ED0A3AE-1498-4FD3-B8D1-B6355DD57141}" type="presParOf" srcId="{3D8F3B4D-B9B8-4105-9E41-915A290A417F}" destId="{8F61C05A-E87B-4F8F-8252-0DA74501BA81}" srcOrd="0" destOrd="0" presId="urn:microsoft.com/office/officeart/2005/8/layout/lProcess2"/>
    <dgm:cxn modelId="{72E41CAD-F7AF-452C-8853-3CDF71D4E9A2}" type="presParOf" srcId="{8F61C05A-E87B-4F8F-8252-0DA74501BA81}" destId="{923DABE9-46CF-4892-BB44-0FBB121527C2}" srcOrd="0" destOrd="0" presId="urn:microsoft.com/office/officeart/2005/8/layout/lProcess2"/>
    <dgm:cxn modelId="{85BF824F-E17D-4EE5-A514-149CC8DBBB3E}" type="presParOf" srcId="{8F61C05A-E87B-4F8F-8252-0DA74501BA81}" destId="{30327793-390B-47D7-A629-5577FA9FAB54}" srcOrd="1" destOrd="0" presId="urn:microsoft.com/office/officeart/2005/8/layout/lProcess2"/>
    <dgm:cxn modelId="{49F43B47-7AB5-4D98-B2EB-5A23829630D4}" type="presParOf" srcId="{8F61C05A-E87B-4F8F-8252-0DA74501BA81}" destId="{43635859-0D7B-4AB2-9353-572B4A7A039C}" srcOrd="2" destOrd="0" presId="urn:microsoft.com/office/officeart/2005/8/layout/lProcess2"/>
    <dgm:cxn modelId="{FCB5A567-BA20-439F-895E-67F0BFC91A7C}" type="presParOf" srcId="{8F61C05A-E87B-4F8F-8252-0DA74501BA81}" destId="{1BFDEEA9-8661-47FE-B7C3-493B63894CEB}" srcOrd="3" destOrd="0" presId="urn:microsoft.com/office/officeart/2005/8/layout/lProcess2"/>
    <dgm:cxn modelId="{8C71D9CA-36E3-4942-ADCD-2FB8C6EB23BD}" type="presParOf" srcId="{8F61C05A-E87B-4F8F-8252-0DA74501BA81}" destId="{FEC6A0F0-F333-4D9A-9614-10337F041DED}" srcOrd="4" destOrd="0" presId="urn:microsoft.com/office/officeart/2005/8/layout/lProcess2"/>
    <dgm:cxn modelId="{CC5FA6FA-41D2-4958-924A-389AD5E18223}" type="presParOf" srcId="{8F61C05A-E87B-4F8F-8252-0DA74501BA81}" destId="{FD6F0FFE-8B93-48CC-B866-34C1758060B7}" srcOrd="5" destOrd="0" presId="urn:microsoft.com/office/officeart/2005/8/layout/lProcess2"/>
    <dgm:cxn modelId="{A2AC2885-A537-417D-B088-BD662BBAA680}" type="presParOf" srcId="{8F61C05A-E87B-4F8F-8252-0DA74501BA81}" destId="{70EF3B85-B1D6-462B-838A-AB1BEC74DA2F}" srcOrd="6" destOrd="0" presId="urn:microsoft.com/office/officeart/2005/8/layout/lProcess2"/>
    <dgm:cxn modelId="{140E9A32-39FA-4CF4-BC3A-2B62EC8F86BE}" type="presParOf" srcId="{8F61C05A-E87B-4F8F-8252-0DA74501BA81}" destId="{E991A1D7-157B-4FCE-9AEA-E240EB7EC0F6}" srcOrd="7" destOrd="0" presId="urn:microsoft.com/office/officeart/2005/8/layout/lProcess2"/>
    <dgm:cxn modelId="{3BB7F1B5-009B-4B0C-B077-311693C73D47}" type="presParOf" srcId="{8F61C05A-E87B-4F8F-8252-0DA74501BA81}" destId="{B92DDB34-FA49-463D-A127-587F0AFC6979}" srcOrd="8" destOrd="0" presId="urn:microsoft.com/office/officeart/2005/8/layout/lProcess2"/>
    <dgm:cxn modelId="{6FC493A2-8979-4EF2-8BBF-FBED34BFB41C}" type="presParOf" srcId="{6209F61C-EA6F-4E7F-A5B1-B8279ACE1392}" destId="{8A26CFB9-57F3-4944-902A-324BF077364B}" srcOrd="1" destOrd="0" presId="urn:microsoft.com/office/officeart/2005/8/layout/lProcess2"/>
    <dgm:cxn modelId="{F0E07836-1D1B-4B4C-9BC7-C8942ECEB3D8}" type="presParOf" srcId="{6209F61C-EA6F-4E7F-A5B1-B8279ACE1392}" destId="{0ACED26E-726D-4CD8-B4A1-09A98BF3954A}" srcOrd="2" destOrd="0" presId="urn:microsoft.com/office/officeart/2005/8/layout/lProcess2"/>
    <dgm:cxn modelId="{1CDD0595-8A81-4F6C-A897-36E70A813FEA}" type="presParOf" srcId="{0ACED26E-726D-4CD8-B4A1-09A98BF3954A}" destId="{168D0659-3BAD-4465-A880-A2C7161DE883}" srcOrd="0" destOrd="0" presId="urn:microsoft.com/office/officeart/2005/8/layout/lProcess2"/>
    <dgm:cxn modelId="{A00AA1ED-58A3-4BA5-92BA-2AC3D1700818}" type="presParOf" srcId="{0ACED26E-726D-4CD8-B4A1-09A98BF3954A}" destId="{75B0350A-D928-4DEB-8B32-C1C3ECCE31A1}" srcOrd="1" destOrd="0" presId="urn:microsoft.com/office/officeart/2005/8/layout/lProcess2"/>
    <dgm:cxn modelId="{6353DDE3-2B52-4E72-BB59-7B66C9AF3F7C}" type="presParOf" srcId="{0ACED26E-726D-4CD8-B4A1-09A98BF3954A}" destId="{5709BCE1-5395-4838-9B6C-750089C57BE3}" srcOrd="2" destOrd="0" presId="urn:microsoft.com/office/officeart/2005/8/layout/lProcess2"/>
    <dgm:cxn modelId="{3746AC0F-03F2-481E-86A3-34F43554D2AE}" type="presParOf" srcId="{5709BCE1-5395-4838-9B6C-750089C57BE3}" destId="{762DF007-C6F0-48E7-9461-8CE4C120BE7D}" srcOrd="0" destOrd="0" presId="urn:microsoft.com/office/officeart/2005/8/layout/lProcess2"/>
    <dgm:cxn modelId="{D5AB9495-00A1-404E-AD5A-D262449BCA17}" type="presParOf" srcId="{762DF007-C6F0-48E7-9461-8CE4C120BE7D}" destId="{808F79B5-0E86-4AF3-A619-C8AAFAD93977}" srcOrd="0" destOrd="0" presId="urn:microsoft.com/office/officeart/2005/8/layout/lProcess2"/>
    <dgm:cxn modelId="{179B2391-A738-4816-99AC-6FDE030DAD5A}" type="presParOf" srcId="{762DF007-C6F0-48E7-9461-8CE4C120BE7D}" destId="{8E58DAB9-5FD1-4EE7-A8C9-95B734A87819}" srcOrd="1" destOrd="0" presId="urn:microsoft.com/office/officeart/2005/8/layout/lProcess2"/>
    <dgm:cxn modelId="{7236A030-1B91-4A59-BD7C-55D44E69EAFC}" type="presParOf" srcId="{762DF007-C6F0-48E7-9461-8CE4C120BE7D}" destId="{A433AF61-979E-4F52-A38D-35F7B6B0887A}" srcOrd="2" destOrd="0" presId="urn:microsoft.com/office/officeart/2005/8/layout/lProcess2"/>
    <dgm:cxn modelId="{A86448B4-42B9-477F-9C4D-ADD79B3A795C}" type="presParOf" srcId="{762DF007-C6F0-48E7-9461-8CE4C120BE7D}" destId="{35B2971F-5A36-4EBD-8379-2F62B6D8EF01}" srcOrd="3" destOrd="0" presId="urn:microsoft.com/office/officeart/2005/8/layout/lProcess2"/>
    <dgm:cxn modelId="{1DD0E702-1991-47DF-B148-769A3B639DC5}" type="presParOf" srcId="{762DF007-C6F0-48E7-9461-8CE4C120BE7D}" destId="{7479C67B-5526-465D-AC94-0EAA3BF93571}" srcOrd="4" destOrd="0" presId="urn:microsoft.com/office/officeart/2005/8/layout/lProcess2"/>
    <dgm:cxn modelId="{52106BA7-56B1-4804-A72B-07065A67B15A}" type="presParOf" srcId="{762DF007-C6F0-48E7-9461-8CE4C120BE7D}" destId="{D1DDB565-8EAF-4185-B6B1-7669E2B70404}" srcOrd="5" destOrd="0" presId="urn:microsoft.com/office/officeart/2005/8/layout/lProcess2"/>
    <dgm:cxn modelId="{CD3F7FD9-5662-4E34-9986-54565C292E85}" type="presParOf" srcId="{762DF007-C6F0-48E7-9461-8CE4C120BE7D}" destId="{F2C93B3C-97CD-4374-BF49-91BC12D3A995}"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D84EF0-8167-44F4-BE85-2FB66A190D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361B2F7-7A30-453B-BE9B-90F21A737ACD}">
      <dgm:prSet phldrT="[Text]" custT="1"/>
      <dgm:spPr/>
      <dgm:t>
        <a:bodyPr/>
        <a:lstStyle/>
        <a:p>
          <a:r>
            <a:rPr lang="en-US" sz="6000" dirty="0" smtClean="0"/>
            <a:t>Passive</a:t>
          </a:r>
          <a:endParaRPr lang="en-US" sz="6000" dirty="0"/>
        </a:p>
      </dgm:t>
    </dgm:pt>
    <dgm:pt modelId="{4D68C9D7-2B48-49DC-AD24-30A7069ED703}" type="parTrans" cxnId="{9A1E8BDB-159C-42BA-AEDA-4142A9C3A254}">
      <dgm:prSet/>
      <dgm:spPr/>
      <dgm:t>
        <a:bodyPr/>
        <a:lstStyle/>
        <a:p>
          <a:endParaRPr lang="en-US"/>
        </a:p>
      </dgm:t>
    </dgm:pt>
    <dgm:pt modelId="{7AF84126-5451-45F6-9A98-E59935AB840A}" type="sibTrans" cxnId="{9A1E8BDB-159C-42BA-AEDA-4142A9C3A254}">
      <dgm:prSet/>
      <dgm:spPr/>
      <dgm:t>
        <a:bodyPr/>
        <a:lstStyle/>
        <a:p>
          <a:endParaRPr lang="en-US"/>
        </a:p>
      </dgm:t>
    </dgm:pt>
    <dgm:pt modelId="{5B909458-A50B-4118-AC08-865D7AE97679}">
      <dgm:prSet phldrT="[Text]" custT="1"/>
      <dgm:spPr/>
      <dgm:t>
        <a:bodyPr/>
        <a:lstStyle/>
        <a:p>
          <a:r>
            <a:rPr lang="en-US" sz="2400" i="1" dirty="0" smtClean="0"/>
            <a:t>Observing user traffic patterns.</a:t>
          </a:r>
          <a:endParaRPr lang="en-US" sz="2400" dirty="0"/>
        </a:p>
      </dgm:t>
    </dgm:pt>
    <dgm:pt modelId="{DBA4F77F-7B4C-4D2B-A4E4-F970767634B7}" type="parTrans" cxnId="{B4C1A8AB-CDB0-42A2-AC49-585C42A5D1CF}">
      <dgm:prSet/>
      <dgm:spPr/>
      <dgm:t>
        <a:bodyPr/>
        <a:lstStyle/>
        <a:p>
          <a:endParaRPr lang="en-US"/>
        </a:p>
      </dgm:t>
    </dgm:pt>
    <dgm:pt modelId="{BFD3895A-1B07-4178-ACCE-865DBA8D150F}" type="sibTrans" cxnId="{B4C1A8AB-CDB0-42A2-AC49-585C42A5D1CF}">
      <dgm:prSet/>
      <dgm:spPr/>
      <dgm:t>
        <a:bodyPr/>
        <a:lstStyle/>
        <a:p>
          <a:endParaRPr lang="en-US"/>
        </a:p>
      </dgm:t>
    </dgm:pt>
    <dgm:pt modelId="{C8CF2E8E-F597-4C32-901C-6C56571EC08B}">
      <dgm:prSet phldrT="[Text]" custT="1"/>
      <dgm:spPr/>
      <dgm:t>
        <a:bodyPr/>
        <a:lstStyle/>
        <a:p>
          <a:r>
            <a:rPr lang="en-US" sz="5400" dirty="0" smtClean="0"/>
            <a:t>Active</a:t>
          </a:r>
          <a:endParaRPr lang="en-US" sz="2800" dirty="0"/>
        </a:p>
      </dgm:t>
    </dgm:pt>
    <dgm:pt modelId="{99BC639B-9591-4F57-8777-EF5F48E5EE38}" type="parTrans" cxnId="{D5B4D05D-7B76-454A-8310-F96502FFCC01}">
      <dgm:prSet/>
      <dgm:spPr/>
      <dgm:t>
        <a:bodyPr/>
        <a:lstStyle/>
        <a:p>
          <a:endParaRPr lang="en-US"/>
        </a:p>
      </dgm:t>
    </dgm:pt>
    <dgm:pt modelId="{8448979D-D84A-4A37-A856-E99359660D75}" type="sibTrans" cxnId="{D5B4D05D-7B76-454A-8310-F96502FFCC01}">
      <dgm:prSet/>
      <dgm:spPr/>
      <dgm:t>
        <a:bodyPr/>
        <a:lstStyle/>
        <a:p>
          <a:endParaRPr lang="en-US"/>
        </a:p>
      </dgm:t>
    </dgm:pt>
    <dgm:pt modelId="{B199258D-4389-4171-909D-AB276BCFAB57}">
      <dgm:prSet phldrT="[Text]"/>
      <dgm:spPr/>
      <dgm:t>
        <a:bodyPr/>
        <a:lstStyle/>
        <a:p>
          <a:r>
            <a:rPr lang="en-US" i="1" dirty="0" smtClean="0"/>
            <a:t>Compromise keys.</a:t>
          </a:r>
          <a:endParaRPr lang="en-US" dirty="0"/>
        </a:p>
      </dgm:t>
    </dgm:pt>
    <dgm:pt modelId="{A71373BD-4791-4DCB-9A2B-0F0B1820113F}" type="parTrans" cxnId="{E56442AF-5AC8-426D-AAE3-2FAC8CBE5208}">
      <dgm:prSet/>
      <dgm:spPr/>
      <dgm:t>
        <a:bodyPr/>
        <a:lstStyle/>
        <a:p>
          <a:endParaRPr lang="en-US"/>
        </a:p>
      </dgm:t>
    </dgm:pt>
    <dgm:pt modelId="{C8903E63-AB4D-4A2C-9C94-DDDEC23E7D11}" type="sibTrans" cxnId="{E56442AF-5AC8-426D-AAE3-2FAC8CBE5208}">
      <dgm:prSet/>
      <dgm:spPr/>
      <dgm:t>
        <a:bodyPr/>
        <a:lstStyle/>
        <a:p>
          <a:endParaRPr lang="en-US"/>
        </a:p>
      </dgm:t>
    </dgm:pt>
    <dgm:pt modelId="{288F6071-19BD-43B3-B9A2-077808B16B3F}">
      <dgm:prSet custT="1"/>
      <dgm:spPr/>
      <dgm:t>
        <a:bodyPr/>
        <a:lstStyle/>
        <a:p>
          <a:r>
            <a:rPr lang="en-US" sz="2400" i="1" smtClean="0"/>
            <a:t>Observing user content.</a:t>
          </a:r>
          <a:endParaRPr lang="en-US" sz="2400" i="1" dirty="0" smtClean="0"/>
        </a:p>
      </dgm:t>
    </dgm:pt>
    <dgm:pt modelId="{28F969A8-015B-43CD-A1E2-194057F048F7}" type="parTrans" cxnId="{129EA9BB-1DC6-4DE2-B083-30F45C26CA9D}">
      <dgm:prSet/>
      <dgm:spPr/>
      <dgm:t>
        <a:bodyPr/>
        <a:lstStyle/>
        <a:p>
          <a:endParaRPr lang="en-US"/>
        </a:p>
      </dgm:t>
    </dgm:pt>
    <dgm:pt modelId="{EBAA32BC-ECC7-4018-93E9-A7303DF70BCB}" type="sibTrans" cxnId="{129EA9BB-1DC6-4DE2-B083-30F45C26CA9D}">
      <dgm:prSet/>
      <dgm:spPr/>
      <dgm:t>
        <a:bodyPr/>
        <a:lstStyle/>
        <a:p>
          <a:endParaRPr lang="en-US"/>
        </a:p>
      </dgm:t>
    </dgm:pt>
    <dgm:pt modelId="{C14CF7EF-59AC-4E4E-90E1-E53F9E8E5E65}">
      <dgm:prSet custT="1"/>
      <dgm:spPr/>
      <dgm:t>
        <a:bodyPr/>
        <a:lstStyle/>
        <a:p>
          <a:r>
            <a:rPr lang="en-US" sz="2400" i="1" smtClean="0"/>
            <a:t>End-to-end timing correlation.</a:t>
          </a:r>
          <a:endParaRPr lang="en-US" sz="2400" i="1" dirty="0" smtClean="0"/>
        </a:p>
      </dgm:t>
    </dgm:pt>
    <dgm:pt modelId="{77D955C7-60F5-4B21-AF21-945112578256}" type="parTrans" cxnId="{1A0B0C0C-57DE-41CD-B153-A8EB690E6B41}">
      <dgm:prSet/>
      <dgm:spPr/>
      <dgm:t>
        <a:bodyPr/>
        <a:lstStyle/>
        <a:p>
          <a:endParaRPr lang="en-US"/>
        </a:p>
      </dgm:t>
    </dgm:pt>
    <dgm:pt modelId="{C1463A12-473D-4990-A92A-288EA1A0256D}" type="sibTrans" cxnId="{1A0B0C0C-57DE-41CD-B153-A8EB690E6B41}">
      <dgm:prSet/>
      <dgm:spPr/>
      <dgm:t>
        <a:bodyPr/>
        <a:lstStyle/>
        <a:p>
          <a:endParaRPr lang="en-US"/>
        </a:p>
      </dgm:t>
    </dgm:pt>
    <dgm:pt modelId="{DC15E628-878A-4A77-BE4E-7D2E8D1E6442}">
      <dgm:prSet custT="1"/>
      <dgm:spPr/>
      <dgm:t>
        <a:bodyPr/>
        <a:lstStyle/>
        <a:p>
          <a:r>
            <a:rPr lang="en-US" sz="2400" i="1" dirty="0" smtClean="0"/>
            <a:t>Website fingerprinting.</a:t>
          </a:r>
          <a:endParaRPr lang="en-US" sz="2400" dirty="0"/>
        </a:p>
      </dgm:t>
    </dgm:pt>
    <dgm:pt modelId="{5AE02104-4D46-4789-B02F-70CDBBF16DAD}" type="parTrans" cxnId="{962F2234-642D-4E17-B9A8-DF5DC8F1B1FB}">
      <dgm:prSet/>
      <dgm:spPr/>
      <dgm:t>
        <a:bodyPr/>
        <a:lstStyle/>
        <a:p>
          <a:endParaRPr lang="en-US"/>
        </a:p>
      </dgm:t>
    </dgm:pt>
    <dgm:pt modelId="{10AB980A-37B0-496B-988C-8747C690F537}" type="sibTrans" cxnId="{962F2234-642D-4E17-B9A8-DF5DC8F1B1FB}">
      <dgm:prSet/>
      <dgm:spPr/>
      <dgm:t>
        <a:bodyPr/>
        <a:lstStyle/>
        <a:p>
          <a:endParaRPr lang="en-US"/>
        </a:p>
      </dgm:t>
    </dgm:pt>
    <dgm:pt modelId="{D8D90C5A-8F8E-4381-8D14-3DA2AE81CFDD}">
      <dgm:prSet/>
      <dgm:spPr/>
      <dgm:t>
        <a:bodyPr/>
        <a:lstStyle/>
        <a:p>
          <a:r>
            <a:rPr lang="en-US" i="1" smtClean="0"/>
            <a:t>Run a recipient</a:t>
          </a:r>
          <a:endParaRPr lang="en-US" i="1" dirty="0" smtClean="0"/>
        </a:p>
      </dgm:t>
    </dgm:pt>
    <dgm:pt modelId="{881D2C8A-87C7-4A95-8BF3-D1190272B04D}" type="parTrans" cxnId="{9242AED1-E65D-4013-B798-911809CC257E}">
      <dgm:prSet/>
      <dgm:spPr/>
      <dgm:t>
        <a:bodyPr/>
        <a:lstStyle/>
        <a:p>
          <a:endParaRPr lang="en-US"/>
        </a:p>
      </dgm:t>
    </dgm:pt>
    <dgm:pt modelId="{E001FE23-20BF-4BD2-9EE4-26CA70D2090C}" type="sibTrans" cxnId="{9242AED1-E65D-4013-B798-911809CC257E}">
      <dgm:prSet/>
      <dgm:spPr/>
      <dgm:t>
        <a:bodyPr/>
        <a:lstStyle/>
        <a:p>
          <a:endParaRPr lang="en-US"/>
        </a:p>
      </dgm:t>
    </dgm:pt>
    <dgm:pt modelId="{3BEDFDEF-01A8-48A7-85AC-C2ABB823222C}">
      <dgm:prSet/>
      <dgm:spPr/>
      <dgm:t>
        <a:bodyPr/>
        <a:lstStyle/>
        <a:p>
          <a:r>
            <a:rPr lang="en-US" i="1" smtClean="0"/>
            <a:t>Tagging attacks.</a:t>
          </a:r>
          <a:endParaRPr lang="en-US" i="1" dirty="0" smtClean="0"/>
        </a:p>
      </dgm:t>
    </dgm:pt>
    <dgm:pt modelId="{E353C798-0726-44C1-AF69-C45187F62AE8}" type="parTrans" cxnId="{CD1464A8-E06A-4399-9670-B3CF80C366BE}">
      <dgm:prSet/>
      <dgm:spPr/>
      <dgm:t>
        <a:bodyPr/>
        <a:lstStyle/>
        <a:p>
          <a:endParaRPr lang="en-US"/>
        </a:p>
      </dgm:t>
    </dgm:pt>
    <dgm:pt modelId="{04746D29-AF7C-4F2B-B995-BFB01C7B4892}" type="sibTrans" cxnId="{CD1464A8-E06A-4399-9670-B3CF80C366BE}">
      <dgm:prSet/>
      <dgm:spPr/>
      <dgm:t>
        <a:bodyPr/>
        <a:lstStyle/>
        <a:p>
          <a:endParaRPr lang="en-US"/>
        </a:p>
      </dgm:t>
    </dgm:pt>
    <dgm:pt modelId="{641B329F-2242-414C-99D1-4C7BE849202C}">
      <dgm:prSet/>
      <dgm:spPr/>
      <dgm:t>
        <a:bodyPr/>
        <a:lstStyle/>
        <a:p>
          <a:r>
            <a:rPr lang="en-US" i="1" dirty="0" smtClean="0"/>
            <a:t>Replace contents of unauthenticated protocols.</a:t>
          </a:r>
          <a:endParaRPr lang="en-US" dirty="0"/>
        </a:p>
      </dgm:t>
    </dgm:pt>
    <dgm:pt modelId="{248FD1B1-E804-448F-AF55-E919099ACE4E}" type="parTrans" cxnId="{204418D9-1354-454B-9825-C6A3612BD8A6}">
      <dgm:prSet/>
      <dgm:spPr/>
      <dgm:t>
        <a:bodyPr/>
        <a:lstStyle/>
        <a:p>
          <a:endParaRPr lang="en-US"/>
        </a:p>
      </dgm:t>
    </dgm:pt>
    <dgm:pt modelId="{FCCFABA3-ECB5-410B-8AA5-C9C58EB30BB5}" type="sibTrans" cxnId="{204418D9-1354-454B-9825-C6A3612BD8A6}">
      <dgm:prSet/>
      <dgm:spPr/>
      <dgm:t>
        <a:bodyPr/>
        <a:lstStyle/>
        <a:p>
          <a:endParaRPr lang="en-US"/>
        </a:p>
      </dgm:t>
    </dgm:pt>
    <dgm:pt modelId="{21B9DB6D-79DB-4ECA-9A2A-2598D104B842}" type="pres">
      <dgm:prSet presAssocID="{45D84EF0-8167-44F4-BE85-2FB66A190D63}" presName="Name0" presStyleCnt="0">
        <dgm:presLayoutVars>
          <dgm:dir/>
          <dgm:animLvl val="lvl"/>
          <dgm:resizeHandles val="exact"/>
        </dgm:presLayoutVars>
      </dgm:prSet>
      <dgm:spPr/>
    </dgm:pt>
    <dgm:pt modelId="{F8B8E3A1-BDA2-429D-88CE-195774965D55}" type="pres">
      <dgm:prSet presAssocID="{5361B2F7-7A30-453B-BE9B-90F21A737ACD}" presName="composite" presStyleCnt="0"/>
      <dgm:spPr/>
    </dgm:pt>
    <dgm:pt modelId="{A9ADB4D1-CD9C-4914-8DCC-32FDA197AEC5}" type="pres">
      <dgm:prSet presAssocID="{5361B2F7-7A30-453B-BE9B-90F21A737ACD}" presName="parTx" presStyleLbl="alignNode1" presStyleIdx="0" presStyleCnt="2">
        <dgm:presLayoutVars>
          <dgm:chMax val="0"/>
          <dgm:chPref val="0"/>
          <dgm:bulletEnabled val="1"/>
        </dgm:presLayoutVars>
      </dgm:prSet>
      <dgm:spPr/>
      <dgm:t>
        <a:bodyPr/>
        <a:lstStyle/>
        <a:p>
          <a:endParaRPr lang="en-US"/>
        </a:p>
      </dgm:t>
    </dgm:pt>
    <dgm:pt modelId="{7BD1ACE4-E493-4363-BCA8-7226B0DF7F1B}" type="pres">
      <dgm:prSet presAssocID="{5361B2F7-7A30-453B-BE9B-90F21A737ACD}" presName="desTx" presStyleLbl="alignAccFollowNode1" presStyleIdx="0" presStyleCnt="2">
        <dgm:presLayoutVars>
          <dgm:bulletEnabled val="1"/>
        </dgm:presLayoutVars>
      </dgm:prSet>
      <dgm:spPr/>
      <dgm:t>
        <a:bodyPr/>
        <a:lstStyle/>
        <a:p>
          <a:endParaRPr lang="en-US"/>
        </a:p>
      </dgm:t>
    </dgm:pt>
    <dgm:pt modelId="{169269E9-C0E8-4CE6-B7FB-5CD105D173DC}" type="pres">
      <dgm:prSet presAssocID="{7AF84126-5451-45F6-9A98-E59935AB840A}" presName="space" presStyleCnt="0"/>
      <dgm:spPr/>
    </dgm:pt>
    <dgm:pt modelId="{BEB207B2-476F-4A86-94D5-73AA0C095990}" type="pres">
      <dgm:prSet presAssocID="{C8CF2E8E-F597-4C32-901C-6C56571EC08B}" presName="composite" presStyleCnt="0"/>
      <dgm:spPr/>
    </dgm:pt>
    <dgm:pt modelId="{E5112593-4C97-42FB-8950-6E5472A666BD}" type="pres">
      <dgm:prSet presAssocID="{C8CF2E8E-F597-4C32-901C-6C56571EC08B}" presName="parTx" presStyleLbl="alignNode1" presStyleIdx="1" presStyleCnt="2">
        <dgm:presLayoutVars>
          <dgm:chMax val="0"/>
          <dgm:chPref val="0"/>
          <dgm:bulletEnabled val="1"/>
        </dgm:presLayoutVars>
      </dgm:prSet>
      <dgm:spPr/>
    </dgm:pt>
    <dgm:pt modelId="{97136FE0-C3D8-4150-B6CC-F4CE873CD7B9}" type="pres">
      <dgm:prSet presAssocID="{C8CF2E8E-F597-4C32-901C-6C56571EC08B}" presName="desTx" presStyleLbl="alignAccFollowNode1" presStyleIdx="1" presStyleCnt="2">
        <dgm:presLayoutVars>
          <dgm:bulletEnabled val="1"/>
        </dgm:presLayoutVars>
      </dgm:prSet>
      <dgm:spPr/>
      <dgm:t>
        <a:bodyPr/>
        <a:lstStyle/>
        <a:p>
          <a:endParaRPr lang="en-US"/>
        </a:p>
      </dgm:t>
    </dgm:pt>
  </dgm:ptLst>
  <dgm:cxnLst>
    <dgm:cxn modelId="{73B4ED73-C156-460B-A253-2C7F4B992161}" type="presOf" srcId="{3BEDFDEF-01A8-48A7-85AC-C2ABB823222C}" destId="{97136FE0-C3D8-4150-B6CC-F4CE873CD7B9}" srcOrd="0" destOrd="2" presId="urn:microsoft.com/office/officeart/2005/8/layout/hList1"/>
    <dgm:cxn modelId="{D5BF01D6-6DA2-475E-94F4-B7FDAFD66FFE}" type="presOf" srcId="{B199258D-4389-4171-909D-AB276BCFAB57}" destId="{97136FE0-C3D8-4150-B6CC-F4CE873CD7B9}" srcOrd="0" destOrd="0" presId="urn:microsoft.com/office/officeart/2005/8/layout/hList1"/>
    <dgm:cxn modelId="{962F2234-642D-4E17-B9A8-DF5DC8F1B1FB}" srcId="{5361B2F7-7A30-453B-BE9B-90F21A737ACD}" destId="{DC15E628-878A-4A77-BE4E-7D2E8D1E6442}" srcOrd="3" destOrd="0" parTransId="{5AE02104-4D46-4789-B02F-70CDBBF16DAD}" sibTransId="{10AB980A-37B0-496B-988C-8747C690F537}"/>
    <dgm:cxn modelId="{FC2E370C-D3B4-458C-8EA3-72D0CFC684F4}" type="presOf" srcId="{C14CF7EF-59AC-4E4E-90E1-E53F9E8E5E65}" destId="{7BD1ACE4-E493-4363-BCA8-7226B0DF7F1B}" srcOrd="0" destOrd="2" presId="urn:microsoft.com/office/officeart/2005/8/layout/hList1"/>
    <dgm:cxn modelId="{5E064DC8-531C-4171-A638-95A7DD8BE7D6}" type="presOf" srcId="{5361B2F7-7A30-453B-BE9B-90F21A737ACD}" destId="{A9ADB4D1-CD9C-4914-8DCC-32FDA197AEC5}" srcOrd="0" destOrd="0" presId="urn:microsoft.com/office/officeart/2005/8/layout/hList1"/>
    <dgm:cxn modelId="{13B7A6E9-14B4-4DCC-B15B-D4F14966E26E}" type="presOf" srcId="{DC15E628-878A-4A77-BE4E-7D2E8D1E6442}" destId="{7BD1ACE4-E493-4363-BCA8-7226B0DF7F1B}" srcOrd="0" destOrd="3" presId="urn:microsoft.com/office/officeart/2005/8/layout/hList1"/>
    <dgm:cxn modelId="{204418D9-1354-454B-9825-C6A3612BD8A6}" srcId="{C8CF2E8E-F597-4C32-901C-6C56571EC08B}" destId="{641B329F-2242-414C-99D1-4C7BE849202C}" srcOrd="3" destOrd="0" parTransId="{248FD1B1-E804-448F-AF55-E919099ACE4E}" sibTransId="{FCCFABA3-ECB5-410B-8AA5-C9C58EB30BB5}"/>
    <dgm:cxn modelId="{8A386A4C-9734-478F-B0A5-74AA415580D1}" type="presOf" srcId="{641B329F-2242-414C-99D1-4C7BE849202C}" destId="{97136FE0-C3D8-4150-B6CC-F4CE873CD7B9}" srcOrd="0" destOrd="3" presId="urn:microsoft.com/office/officeart/2005/8/layout/hList1"/>
    <dgm:cxn modelId="{C2FEC504-21F5-4409-AA65-4019F0ACE418}" type="presOf" srcId="{5B909458-A50B-4118-AC08-865D7AE97679}" destId="{7BD1ACE4-E493-4363-BCA8-7226B0DF7F1B}" srcOrd="0" destOrd="0" presId="urn:microsoft.com/office/officeart/2005/8/layout/hList1"/>
    <dgm:cxn modelId="{D5B4D05D-7B76-454A-8310-F96502FFCC01}" srcId="{45D84EF0-8167-44F4-BE85-2FB66A190D63}" destId="{C8CF2E8E-F597-4C32-901C-6C56571EC08B}" srcOrd="1" destOrd="0" parTransId="{99BC639B-9591-4F57-8777-EF5F48E5EE38}" sibTransId="{8448979D-D84A-4A37-A856-E99359660D75}"/>
    <dgm:cxn modelId="{B4C1A8AB-CDB0-42A2-AC49-585C42A5D1CF}" srcId="{5361B2F7-7A30-453B-BE9B-90F21A737ACD}" destId="{5B909458-A50B-4118-AC08-865D7AE97679}" srcOrd="0" destOrd="0" parTransId="{DBA4F77F-7B4C-4D2B-A4E4-F970767634B7}" sibTransId="{BFD3895A-1B07-4178-ACCE-865DBA8D150F}"/>
    <dgm:cxn modelId="{D74AF8B8-2A14-4943-B9F4-1430B2D618A3}" type="presOf" srcId="{C8CF2E8E-F597-4C32-901C-6C56571EC08B}" destId="{E5112593-4C97-42FB-8950-6E5472A666BD}" srcOrd="0" destOrd="0" presId="urn:microsoft.com/office/officeart/2005/8/layout/hList1"/>
    <dgm:cxn modelId="{E56442AF-5AC8-426D-AAE3-2FAC8CBE5208}" srcId="{C8CF2E8E-F597-4C32-901C-6C56571EC08B}" destId="{B199258D-4389-4171-909D-AB276BCFAB57}" srcOrd="0" destOrd="0" parTransId="{A71373BD-4791-4DCB-9A2B-0F0B1820113F}" sibTransId="{C8903E63-AB4D-4A2C-9C94-DDDEC23E7D11}"/>
    <dgm:cxn modelId="{5CFF9808-1118-486F-AAD1-4520B639D3EF}" type="presOf" srcId="{45D84EF0-8167-44F4-BE85-2FB66A190D63}" destId="{21B9DB6D-79DB-4ECA-9A2A-2598D104B842}" srcOrd="0" destOrd="0" presId="urn:microsoft.com/office/officeart/2005/8/layout/hList1"/>
    <dgm:cxn modelId="{9242AED1-E65D-4013-B798-911809CC257E}" srcId="{C8CF2E8E-F597-4C32-901C-6C56571EC08B}" destId="{D8D90C5A-8F8E-4381-8D14-3DA2AE81CFDD}" srcOrd="1" destOrd="0" parTransId="{881D2C8A-87C7-4A95-8BF3-D1190272B04D}" sibTransId="{E001FE23-20BF-4BD2-9EE4-26CA70D2090C}"/>
    <dgm:cxn modelId="{9A1E8BDB-159C-42BA-AEDA-4142A9C3A254}" srcId="{45D84EF0-8167-44F4-BE85-2FB66A190D63}" destId="{5361B2F7-7A30-453B-BE9B-90F21A737ACD}" srcOrd="0" destOrd="0" parTransId="{4D68C9D7-2B48-49DC-AD24-30A7069ED703}" sibTransId="{7AF84126-5451-45F6-9A98-E59935AB840A}"/>
    <dgm:cxn modelId="{129EA9BB-1DC6-4DE2-B083-30F45C26CA9D}" srcId="{5361B2F7-7A30-453B-BE9B-90F21A737ACD}" destId="{288F6071-19BD-43B3-B9A2-077808B16B3F}" srcOrd="1" destOrd="0" parTransId="{28F969A8-015B-43CD-A1E2-194057F048F7}" sibTransId="{EBAA32BC-ECC7-4018-93E9-A7303DF70BCB}"/>
    <dgm:cxn modelId="{468AB91B-0F57-4DEE-98FB-A2D66EEE0E21}" type="presOf" srcId="{288F6071-19BD-43B3-B9A2-077808B16B3F}" destId="{7BD1ACE4-E493-4363-BCA8-7226B0DF7F1B}" srcOrd="0" destOrd="1" presId="urn:microsoft.com/office/officeart/2005/8/layout/hList1"/>
    <dgm:cxn modelId="{96803C47-A35E-4A75-8020-74F0E5122FA2}" type="presOf" srcId="{D8D90C5A-8F8E-4381-8D14-3DA2AE81CFDD}" destId="{97136FE0-C3D8-4150-B6CC-F4CE873CD7B9}" srcOrd="0" destOrd="1" presId="urn:microsoft.com/office/officeart/2005/8/layout/hList1"/>
    <dgm:cxn modelId="{1A0B0C0C-57DE-41CD-B153-A8EB690E6B41}" srcId="{5361B2F7-7A30-453B-BE9B-90F21A737ACD}" destId="{C14CF7EF-59AC-4E4E-90E1-E53F9E8E5E65}" srcOrd="2" destOrd="0" parTransId="{77D955C7-60F5-4B21-AF21-945112578256}" sibTransId="{C1463A12-473D-4990-A92A-288EA1A0256D}"/>
    <dgm:cxn modelId="{CD1464A8-E06A-4399-9670-B3CF80C366BE}" srcId="{C8CF2E8E-F597-4C32-901C-6C56571EC08B}" destId="{3BEDFDEF-01A8-48A7-85AC-C2ABB823222C}" srcOrd="2" destOrd="0" parTransId="{E353C798-0726-44C1-AF69-C45187F62AE8}" sibTransId="{04746D29-AF7C-4F2B-B995-BFB01C7B4892}"/>
    <dgm:cxn modelId="{CAFD41C9-E55E-4015-A811-08109C92E320}" type="presParOf" srcId="{21B9DB6D-79DB-4ECA-9A2A-2598D104B842}" destId="{F8B8E3A1-BDA2-429D-88CE-195774965D55}" srcOrd="0" destOrd="0" presId="urn:microsoft.com/office/officeart/2005/8/layout/hList1"/>
    <dgm:cxn modelId="{433D9117-981C-48CE-9C5E-035C0F822741}" type="presParOf" srcId="{F8B8E3A1-BDA2-429D-88CE-195774965D55}" destId="{A9ADB4D1-CD9C-4914-8DCC-32FDA197AEC5}" srcOrd="0" destOrd="0" presId="urn:microsoft.com/office/officeart/2005/8/layout/hList1"/>
    <dgm:cxn modelId="{95170E72-2275-4306-B935-0539B36A0DF7}" type="presParOf" srcId="{F8B8E3A1-BDA2-429D-88CE-195774965D55}" destId="{7BD1ACE4-E493-4363-BCA8-7226B0DF7F1B}" srcOrd="1" destOrd="0" presId="urn:microsoft.com/office/officeart/2005/8/layout/hList1"/>
    <dgm:cxn modelId="{53B30745-B0F1-4C1D-87F5-FC5E99303988}" type="presParOf" srcId="{21B9DB6D-79DB-4ECA-9A2A-2598D104B842}" destId="{169269E9-C0E8-4CE6-B7FB-5CD105D173DC}" srcOrd="1" destOrd="0" presId="urn:microsoft.com/office/officeart/2005/8/layout/hList1"/>
    <dgm:cxn modelId="{71DEF683-6C56-4F50-9C18-435F48E0FD89}" type="presParOf" srcId="{21B9DB6D-79DB-4ECA-9A2A-2598D104B842}" destId="{BEB207B2-476F-4A86-94D5-73AA0C095990}" srcOrd="2" destOrd="0" presId="urn:microsoft.com/office/officeart/2005/8/layout/hList1"/>
    <dgm:cxn modelId="{0E5B43F0-2FFE-4059-82B2-669A1FFC5561}" type="presParOf" srcId="{BEB207B2-476F-4A86-94D5-73AA0C095990}" destId="{E5112593-4C97-42FB-8950-6E5472A666BD}" srcOrd="0" destOrd="0" presId="urn:microsoft.com/office/officeart/2005/8/layout/hList1"/>
    <dgm:cxn modelId="{6FDCEB31-8083-449C-BAC2-C1693D876BEF}" type="presParOf" srcId="{BEB207B2-476F-4A86-94D5-73AA0C095990}" destId="{97136FE0-C3D8-4150-B6CC-F4CE873CD7B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77BD2-A3CE-420F-99A5-B22674E896FB}">
      <dsp:nvSpPr>
        <dsp:cNvPr id="0" name=""/>
        <dsp:cNvSpPr/>
      </dsp:nvSpPr>
      <dsp:spPr>
        <a:xfrm rot="5400000">
          <a:off x="-262889" y="264899"/>
          <a:ext cx="1752600" cy="12268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Proxy</a:t>
          </a:r>
          <a:endParaRPr lang="en-US" sz="1800" kern="1200" dirty="0"/>
        </a:p>
      </dsp:txBody>
      <dsp:txXfrm rot="-5400000">
        <a:off x="1" y="615419"/>
        <a:ext cx="1226820" cy="525780"/>
      </dsp:txXfrm>
    </dsp:sp>
    <dsp:sp modelId="{4AC4B27D-2CFF-4A20-9136-0213F5E051D9}">
      <dsp:nvSpPr>
        <dsp:cNvPr id="0" name=""/>
        <dsp:cNvSpPr/>
      </dsp:nvSpPr>
      <dsp:spPr>
        <a:xfrm rot="5400000">
          <a:off x="4158614" y="-2929784"/>
          <a:ext cx="1139190" cy="700278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Collect requests from clients</a:t>
          </a:r>
          <a:endParaRPr lang="en-US" sz="2400" kern="1200" dirty="0"/>
        </a:p>
        <a:p>
          <a:pPr marL="228600" lvl="1" indent="-228600" algn="l" defTabSz="1066800">
            <a:lnSpc>
              <a:spcPct val="90000"/>
            </a:lnSpc>
            <a:spcBef>
              <a:spcPct val="0"/>
            </a:spcBef>
            <a:spcAft>
              <a:spcPct val="15000"/>
            </a:spcAft>
            <a:buChar char="••"/>
          </a:pPr>
          <a:r>
            <a:rPr lang="en-US" sz="2400" kern="1200" dirty="0" smtClean="0"/>
            <a:t>Forwards request to the destination</a:t>
          </a:r>
          <a:endParaRPr lang="en-US" sz="2400" kern="1200" dirty="0"/>
        </a:p>
      </dsp:txBody>
      <dsp:txXfrm rot="-5400000">
        <a:off x="1226820" y="57621"/>
        <a:ext cx="6947169" cy="1027968"/>
      </dsp:txXfrm>
    </dsp:sp>
    <dsp:sp modelId="{B0C7659E-6141-4559-A3F7-11013CE528A5}">
      <dsp:nvSpPr>
        <dsp:cNvPr id="0" name=""/>
        <dsp:cNvSpPr/>
      </dsp:nvSpPr>
      <dsp:spPr>
        <a:xfrm rot="5400000">
          <a:off x="-262889" y="1824989"/>
          <a:ext cx="1752600" cy="12268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VPN</a:t>
          </a:r>
          <a:endParaRPr lang="en-US" sz="1800" kern="1200" dirty="0"/>
        </a:p>
      </dsp:txBody>
      <dsp:txXfrm rot="-5400000">
        <a:off x="1" y="2175509"/>
        <a:ext cx="1226820" cy="525780"/>
      </dsp:txXfrm>
    </dsp:sp>
    <dsp:sp modelId="{504F09A0-4756-4D9B-8D23-ED27A944F9A0}">
      <dsp:nvSpPr>
        <dsp:cNvPr id="0" name=""/>
        <dsp:cNvSpPr/>
      </dsp:nvSpPr>
      <dsp:spPr>
        <a:xfrm rot="5400000">
          <a:off x="4158614" y="-1369694"/>
          <a:ext cx="1139190" cy="700278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Extends a private network across a public network</a:t>
          </a:r>
          <a:endParaRPr lang="en-US" sz="2400" kern="1200" dirty="0"/>
        </a:p>
        <a:p>
          <a:pPr marL="228600" lvl="1" indent="-228600" algn="l" defTabSz="1066800">
            <a:lnSpc>
              <a:spcPct val="90000"/>
            </a:lnSpc>
            <a:spcBef>
              <a:spcPct val="0"/>
            </a:spcBef>
            <a:spcAft>
              <a:spcPct val="15000"/>
            </a:spcAft>
            <a:buChar char="••"/>
          </a:pPr>
          <a:r>
            <a:rPr lang="en-US" sz="2400" kern="1200" dirty="0" smtClean="0"/>
            <a:t>Encrypted but single point of failure</a:t>
          </a:r>
          <a:endParaRPr lang="en-US" sz="2400" kern="1200" dirty="0"/>
        </a:p>
      </dsp:txBody>
      <dsp:txXfrm rot="-5400000">
        <a:off x="1226820" y="1617711"/>
        <a:ext cx="6947169" cy="1027968"/>
      </dsp:txXfrm>
    </dsp:sp>
    <dsp:sp modelId="{88E94812-DA7A-4A20-B7BF-B0729F635682}">
      <dsp:nvSpPr>
        <dsp:cNvPr id="0" name=""/>
        <dsp:cNvSpPr/>
      </dsp:nvSpPr>
      <dsp:spPr>
        <a:xfrm rot="5400000">
          <a:off x="-262889" y="3385080"/>
          <a:ext cx="1752600" cy="12268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DNS Bypassing</a:t>
          </a:r>
          <a:endParaRPr lang="en-US" sz="1800" kern="1200" dirty="0"/>
        </a:p>
      </dsp:txBody>
      <dsp:txXfrm rot="-5400000">
        <a:off x="1" y="3735600"/>
        <a:ext cx="1226820" cy="525780"/>
      </dsp:txXfrm>
    </dsp:sp>
    <dsp:sp modelId="{0CCDEDF3-E86F-4D02-9497-DD58B5422C4E}">
      <dsp:nvSpPr>
        <dsp:cNvPr id="0" name=""/>
        <dsp:cNvSpPr/>
      </dsp:nvSpPr>
      <dsp:spPr>
        <a:xfrm rot="5400000">
          <a:off x="4158614" y="190395"/>
          <a:ext cx="1139190" cy="700278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If domain is blacklisted DNS will not give you an IP</a:t>
          </a:r>
          <a:endParaRPr lang="en-US" sz="2400" kern="1200" dirty="0"/>
        </a:p>
        <a:p>
          <a:pPr marL="228600" lvl="1" indent="-228600" algn="l" defTabSz="1066800">
            <a:lnSpc>
              <a:spcPct val="90000"/>
            </a:lnSpc>
            <a:spcBef>
              <a:spcPct val="0"/>
            </a:spcBef>
            <a:spcAft>
              <a:spcPct val="15000"/>
            </a:spcAft>
            <a:buChar char="••"/>
          </a:pPr>
          <a:r>
            <a:rPr lang="en-US" sz="2400" kern="1200" dirty="0" smtClean="0"/>
            <a:t>Change the DNS to </a:t>
          </a:r>
          <a:r>
            <a:rPr lang="en-US" sz="2400" b="0" i="0" kern="1200" dirty="0" smtClean="0"/>
            <a:t>a different and untampered one</a:t>
          </a:r>
          <a:endParaRPr lang="en-US" sz="2400" kern="1200" dirty="0"/>
        </a:p>
      </dsp:txBody>
      <dsp:txXfrm rot="-5400000">
        <a:off x="1226820" y="3177801"/>
        <a:ext cx="6947169" cy="10279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5C08D-C4A2-4C12-BACF-5470207DCF42}">
      <dsp:nvSpPr>
        <dsp:cNvPr id="0" name=""/>
        <dsp:cNvSpPr/>
      </dsp:nvSpPr>
      <dsp:spPr>
        <a:xfrm>
          <a:off x="0" y="2469854"/>
          <a:ext cx="805815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BC0BA5-D6B4-4D03-8366-65A1CD64AD01}">
      <dsp:nvSpPr>
        <dsp:cNvPr id="0" name=""/>
        <dsp:cNvSpPr/>
      </dsp:nvSpPr>
      <dsp:spPr>
        <a:xfrm>
          <a:off x="0" y="1633722"/>
          <a:ext cx="805815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D12873-4374-4C0E-8771-4CC8018136AB}">
      <dsp:nvSpPr>
        <dsp:cNvPr id="0" name=""/>
        <dsp:cNvSpPr/>
      </dsp:nvSpPr>
      <dsp:spPr>
        <a:xfrm>
          <a:off x="0" y="797590"/>
          <a:ext cx="805815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910BA4-0546-467A-911B-8473CCC5F91C}">
      <dsp:nvSpPr>
        <dsp:cNvPr id="0" name=""/>
        <dsp:cNvSpPr/>
      </dsp:nvSpPr>
      <dsp:spPr>
        <a:xfrm>
          <a:off x="2509251" y="1274"/>
          <a:ext cx="4808349" cy="79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t>Connect TOR for your own use</a:t>
          </a:r>
          <a:endParaRPr lang="en-US" sz="1800" kern="1200" dirty="0"/>
        </a:p>
      </dsp:txBody>
      <dsp:txXfrm>
        <a:off x="2509251" y="1274"/>
        <a:ext cx="4808349" cy="796316"/>
      </dsp:txXfrm>
    </dsp:sp>
    <dsp:sp modelId="{F3C211A2-8AB2-48CC-8F15-66DFE147CE64}">
      <dsp:nvSpPr>
        <dsp:cNvPr id="0" name=""/>
        <dsp:cNvSpPr/>
      </dsp:nvSpPr>
      <dsp:spPr>
        <a:xfrm>
          <a:off x="0" y="1274"/>
          <a:ext cx="2095119" cy="796316"/>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As a client</a:t>
          </a:r>
          <a:endParaRPr lang="en-US" sz="2400" kern="1200" dirty="0"/>
        </a:p>
      </dsp:txBody>
      <dsp:txXfrm>
        <a:off x="38880" y="40154"/>
        <a:ext cx="2017359" cy="757436"/>
      </dsp:txXfrm>
    </dsp:sp>
    <dsp:sp modelId="{77BF1382-A160-4EC0-AC22-6DAA6BC0F59F}">
      <dsp:nvSpPr>
        <dsp:cNvPr id="0" name=""/>
        <dsp:cNvSpPr/>
      </dsp:nvSpPr>
      <dsp:spPr>
        <a:xfrm>
          <a:off x="2509251" y="837406"/>
          <a:ext cx="5134765" cy="79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b="0" i="0" kern="1200" dirty="0" smtClean="0"/>
            <a:t>Tor is not only technical but also a social network of volunteers who share network bandwidth with others</a:t>
          </a:r>
          <a:endParaRPr lang="en-US" sz="1800" kern="1200" dirty="0"/>
        </a:p>
      </dsp:txBody>
      <dsp:txXfrm>
        <a:off x="2509251" y="837406"/>
        <a:ext cx="5134765" cy="796316"/>
      </dsp:txXfrm>
    </dsp:sp>
    <dsp:sp modelId="{B62A133B-4248-475A-84DB-7150A0D8F509}">
      <dsp:nvSpPr>
        <dsp:cNvPr id="0" name=""/>
        <dsp:cNvSpPr/>
      </dsp:nvSpPr>
      <dsp:spPr>
        <a:xfrm>
          <a:off x="0" y="837406"/>
          <a:ext cx="2095119" cy="796316"/>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Running a relay</a:t>
          </a:r>
          <a:endParaRPr lang="en-US" sz="2400" kern="1200" dirty="0"/>
        </a:p>
      </dsp:txBody>
      <dsp:txXfrm>
        <a:off x="38880" y="876286"/>
        <a:ext cx="2017359" cy="757436"/>
      </dsp:txXfrm>
    </dsp:sp>
    <dsp:sp modelId="{1B7E94A4-3B02-484E-93CB-E191E4A8B14B}">
      <dsp:nvSpPr>
        <dsp:cNvPr id="0" name=""/>
        <dsp:cNvSpPr/>
      </dsp:nvSpPr>
      <dsp:spPr>
        <a:xfrm>
          <a:off x="2509251" y="1673538"/>
          <a:ext cx="5134765" cy="79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b="0" i="0" kern="1200" dirty="0" smtClean="0">
              <a:solidFill>
                <a:schemeClr val="tx1"/>
              </a:solidFill>
              <a:effectLst/>
              <a:latin typeface="+mn-lt"/>
              <a:ea typeface="+mn-ea"/>
              <a:cs typeface="+mn-cs"/>
            </a:rPr>
            <a:t>Bridges are unlisted, hidden relays which users can leverage as a first step to accessing Tor</a:t>
          </a:r>
          <a:endParaRPr lang="en-US" sz="1800" kern="1200" dirty="0"/>
        </a:p>
      </dsp:txBody>
      <dsp:txXfrm>
        <a:off x="2509251" y="1673538"/>
        <a:ext cx="5134765" cy="796316"/>
      </dsp:txXfrm>
    </dsp:sp>
    <dsp:sp modelId="{DAA4DE78-67B8-4668-9AE7-5F750E23530A}">
      <dsp:nvSpPr>
        <dsp:cNvPr id="0" name=""/>
        <dsp:cNvSpPr/>
      </dsp:nvSpPr>
      <dsp:spPr>
        <a:xfrm>
          <a:off x="0" y="1673538"/>
          <a:ext cx="2095119" cy="796316"/>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Using a Bridge</a:t>
          </a:r>
          <a:endParaRPr lang="en-US" sz="2400" kern="1200" dirty="0"/>
        </a:p>
      </dsp:txBody>
      <dsp:txXfrm>
        <a:off x="38880" y="1712418"/>
        <a:ext cx="2017359" cy="757436"/>
      </dsp:txXfrm>
    </dsp:sp>
    <dsp:sp modelId="{9FDA5C3F-27B4-4581-8CE7-D0A0CE01FDEE}">
      <dsp:nvSpPr>
        <dsp:cNvPr id="0" name=""/>
        <dsp:cNvSpPr/>
      </dsp:nvSpPr>
      <dsp:spPr>
        <a:xfrm>
          <a:off x="0" y="2469854"/>
          <a:ext cx="8058150" cy="159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dsp:txBody>
      <dsp:txXfrm>
        <a:off x="0" y="2469854"/>
        <a:ext cx="8058150" cy="1592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C1F10-BAD3-4AD1-9570-9863CE00D8BF}">
      <dsp:nvSpPr>
        <dsp:cNvPr id="0" name=""/>
        <dsp:cNvSpPr/>
      </dsp:nvSpPr>
      <dsp:spPr>
        <a:xfrm>
          <a:off x="3947" y="0"/>
          <a:ext cx="3797014"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dirty="0" smtClean="0"/>
            <a:t>Control Cells</a:t>
          </a:r>
          <a:endParaRPr lang="en-US" sz="5200" kern="1200" dirty="0"/>
        </a:p>
      </dsp:txBody>
      <dsp:txXfrm>
        <a:off x="3947" y="0"/>
        <a:ext cx="3797014" cy="1305401"/>
      </dsp:txXfrm>
    </dsp:sp>
    <dsp:sp modelId="{923DABE9-46CF-4892-BB44-0FBB121527C2}">
      <dsp:nvSpPr>
        <dsp:cNvPr id="0" name=""/>
        <dsp:cNvSpPr/>
      </dsp:nvSpPr>
      <dsp:spPr>
        <a:xfrm>
          <a:off x="383648" y="1306224"/>
          <a:ext cx="3037611" cy="5033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Header consists of cricID , CMD , and payload</a:t>
          </a:r>
          <a:endParaRPr lang="en-US" sz="1300" kern="1200" dirty="0"/>
        </a:p>
      </dsp:txBody>
      <dsp:txXfrm>
        <a:off x="398392" y="1320968"/>
        <a:ext cx="3008123" cy="473901"/>
      </dsp:txXfrm>
    </dsp:sp>
    <dsp:sp modelId="{43635859-0D7B-4AB2-9353-572B4A7A039C}">
      <dsp:nvSpPr>
        <dsp:cNvPr id="0" name=""/>
        <dsp:cNvSpPr/>
      </dsp:nvSpPr>
      <dsp:spPr>
        <a:xfrm>
          <a:off x="383648" y="1887058"/>
          <a:ext cx="3037611" cy="5033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CIRCID : Circuit identifier</a:t>
          </a:r>
          <a:endParaRPr lang="en-US" sz="1300" kern="1200" dirty="0"/>
        </a:p>
      </dsp:txBody>
      <dsp:txXfrm>
        <a:off x="398392" y="1901802"/>
        <a:ext cx="3008123" cy="473901"/>
      </dsp:txXfrm>
    </dsp:sp>
    <dsp:sp modelId="{FEC6A0F0-F333-4D9A-9614-10337F041DED}">
      <dsp:nvSpPr>
        <dsp:cNvPr id="0" name=""/>
        <dsp:cNvSpPr/>
      </dsp:nvSpPr>
      <dsp:spPr>
        <a:xfrm>
          <a:off x="383648" y="2467891"/>
          <a:ext cx="3037611" cy="5033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CMD : command</a:t>
          </a:r>
          <a:endParaRPr lang="en-US" sz="1300" kern="1200" dirty="0"/>
        </a:p>
      </dsp:txBody>
      <dsp:txXfrm>
        <a:off x="398392" y="2482635"/>
        <a:ext cx="3008123" cy="473901"/>
      </dsp:txXfrm>
    </dsp:sp>
    <dsp:sp modelId="{70EF3B85-B1D6-462B-838A-AB1BEC74DA2F}">
      <dsp:nvSpPr>
        <dsp:cNvPr id="0" name=""/>
        <dsp:cNvSpPr/>
      </dsp:nvSpPr>
      <dsp:spPr>
        <a:xfrm>
          <a:off x="383648" y="3048725"/>
          <a:ext cx="3037611" cy="5033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Payload : Actual data</a:t>
          </a:r>
          <a:endParaRPr lang="en-US" sz="1300" kern="1200" dirty="0"/>
        </a:p>
      </dsp:txBody>
      <dsp:txXfrm>
        <a:off x="398392" y="3063469"/>
        <a:ext cx="3008123" cy="473901"/>
      </dsp:txXfrm>
    </dsp:sp>
    <dsp:sp modelId="{B92DDB34-FA49-463D-A127-587F0AFC6979}">
      <dsp:nvSpPr>
        <dsp:cNvPr id="0" name=""/>
        <dsp:cNvSpPr/>
      </dsp:nvSpPr>
      <dsp:spPr>
        <a:xfrm>
          <a:off x="383648" y="3629558"/>
          <a:ext cx="3037611" cy="503389"/>
        </a:xfrm>
        <a:prstGeom prst="roundRect">
          <a:avLst>
            <a:gd name="adj" fmla="val 1000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endParaRPr lang="en-US" sz="1300" kern="1200" dirty="0"/>
        </a:p>
      </dsp:txBody>
      <dsp:txXfrm>
        <a:off x="398392" y="3644302"/>
        <a:ext cx="3008123" cy="473901"/>
      </dsp:txXfrm>
    </dsp:sp>
    <dsp:sp modelId="{168D0659-3BAD-4465-A880-A2C7161DE883}">
      <dsp:nvSpPr>
        <dsp:cNvPr id="0" name=""/>
        <dsp:cNvSpPr/>
      </dsp:nvSpPr>
      <dsp:spPr>
        <a:xfrm>
          <a:off x="4085738" y="0"/>
          <a:ext cx="3797014"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dirty="0" smtClean="0"/>
            <a:t>Relay Cells</a:t>
          </a:r>
          <a:endParaRPr lang="en-US" sz="5200" kern="1200" dirty="0"/>
        </a:p>
      </dsp:txBody>
      <dsp:txXfrm>
        <a:off x="4085738" y="0"/>
        <a:ext cx="3797014" cy="1305401"/>
      </dsp:txXfrm>
    </dsp:sp>
    <dsp:sp modelId="{808F79B5-0E86-4AF3-A619-C8AAFAD93977}">
      <dsp:nvSpPr>
        <dsp:cNvPr id="0" name=""/>
        <dsp:cNvSpPr/>
      </dsp:nvSpPr>
      <dsp:spPr>
        <a:xfrm>
          <a:off x="4465439" y="1305507"/>
          <a:ext cx="3037611" cy="6338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Additional header containing a streamID and end to end checksum</a:t>
          </a:r>
          <a:endParaRPr lang="en-US" sz="1300" kern="1200" dirty="0"/>
        </a:p>
      </dsp:txBody>
      <dsp:txXfrm>
        <a:off x="4484005" y="1324073"/>
        <a:ext cx="3000479" cy="596765"/>
      </dsp:txXfrm>
    </dsp:sp>
    <dsp:sp modelId="{A433AF61-979E-4F52-A38D-35F7B6B0887A}">
      <dsp:nvSpPr>
        <dsp:cNvPr id="0" name=""/>
        <dsp:cNvSpPr/>
      </dsp:nvSpPr>
      <dsp:spPr>
        <a:xfrm>
          <a:off x="4465439" y="2036927"/>
          <a:ext cx="3037611" cy="6338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Relay cells carry end to end stream data.</a:t>
          </a:r>
          <a:endParaRPr lang="en-US" sz="1300" kern="1200" dirty="0"/>
        </a:p>
      </dsp:txBody>
      <dsp:txXfrm>
        <a:off x="4484005" y="2055493"/>
        <a:ext cx="3000479" cy="596765"/>
      </dsp:txXfrm>
    </dsp:sp>
    <dsp:sp modelId="{7479C67B-5526-465D-AC94-0EAA3BF93571}">
      <dsp:nvSpPr>
        <dsp:cNvPr id="0" name=""/>
        <dsp:cNvSpPr/>
      </dsp:nvSpPr>
      <dsp:spPr>
        <a:xfrm>
          <a:off x="4465439" y="2768347"/>
          <a:ext cx="3037611" cy="6338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dirty="0" smtClean="0"/>
            <a:t>Commands are: Relay begin, Relay extended, Relay sendme, relay teardown</a:t>
          </a:r>
        </a:p>
      </dsp:txBody>
      <dsp:txXfrm>
        <a:off x="4484005" y="2786913"/>
        <a:ext cx="3000479" cy="596765"/>
      </dsp:txXfrm>
    </dsp:sp>
    <dsp:sp modelId="{F2C93B3C-97CD-4374-BF49-91BC12D3A995}">
      <dsp:nvSpPr>
        <dsp:cNvPr id="0" name=""/>
        <dsp:cNvSpPr/>
      </dsp:nvSpPr>
      <dsp:spPr>
        <a:xfrm>
          <a:off x="4465439" y="3499767"/>
          <a:ext cx="3037611" cy="633897"/>
        </a:xfrm>
        <a:prstGeom prst="roundRect">
          <a:avLst>
            <a:gd name="adj" fmla="val 10000"/>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kern="1200" smtClean="0"/>
            <a:t> </a:t>
          </a:r>
          <a:endParaRPr lang="en-US" sz="1300" kern="1200" dirty="0" smtClean="0"/>
        </a:p>
      </dsp:txBody>
      <dsp:txXfrm>
        <a:off x="4484005" y="3518333"/>
        <a:ext cx="3000479" cy="5967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DB4D1-CD9C-4914-8DCC-32FDA197AEC5}">
      <dsp:nvSpPr>
        <dsp:cNvPr id="0" name=""/>
        <dsp:cNvSpPr/>
      </dsp:nvSpPr>
      <dsp:spPr>
        <a:xfrm>
          <a:off x="38" y="45290"/>
          <a:ext cx="3685337" cy="13280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0" tIns="243840" rIns="426720" bIns="243840" numCol="1" spcCol="1270" anchor="ctr" anchorCtr="0">
          <a:noAutofit/>
        </a:bodyPr>
        <a:lstStyle/>
        <a:p>
          <a:pPr lvl="0" algn="ctr" defTabSz="2667000">
            <a:lnSpc>
              <a:spcPct val="90000"/>
            </a:lnSpc>
            <a:spcBef>
              <a:spcPct val="0"/>
            </a:spcBef>
            <a:spcAft>
              <a:spcPct val="35000"/>
            </a:spcAft>
          </a:pPr>
          <a:r>
            <a:rPr lang="en-US" sz="6000" kern="1200" dirty="0" smtClean="0"/>
            <a:t>Passive</a:t>
          </a:r>
          <a:endParaRPr lang="en-US" sz="6000" kern="1200" dirty="0"/>
        </a:p>
      </dsp:txBody>
      <dsp:txXfrm>
        <a:off x="38" y="45290"/>
        <a:ext cx="3685337" cy="1328068"/>
      </dsp:txXfrm>
    </dsp:sp>
    <dsp:sp modelId="{7BD1ACE4-E493-4363-BCA8-7226B0DF7F1B}">
      <dsp:nvSpPr>
        <dsp:cNvPr id="0" name=""/>
        <dsp:cNvSpPr/>
      </dsp:nvSpPr>
      <dsp:spPr>
        <a:xfrm>
          <a:off x="38" y="1373358"/>
          <a:ext cx="3685337" cy="29326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i="1" kern="1200" dirty="0" smtClean="0"/>
            <a:t>Observing user traffic patterns.</a:t>
          </a:r>
          <a:endParaRPr lang="en-US" sz="2400" kern="1200" dirty="0"/>
        </a:p>
        <a:p>
          <a:pPr marL="228600" lvl="1" indent="-228600" algn="l" defTabSz="1066800">
            <a:lnSpc>
              <a:spcPct val="90000"/>
            </a:lnSpc>
            <a:spcBef>
              <a:spcPct val="0"/>
            </a:spcBef>
            <a:spcAft>
              <a:spcPct val="15000"/>
            </a:spcAft>
            <a:buChar char="••"/>
          </a:pPr>
          <a:r>
            <a:rPr lang="en-US" sz="2400" i="1" kern="1200" smtClean="0"/>
            <a:t>Observing user content.</a:t>
          </a:r>
          <a:endParaRPr lang="en-US" sz="2400" i="1" kern="1200" dirty="0" smtClean="0"/>
        </a:p>
        <a:p>
          <a:pPr marL="228600" lvl="1" indent="-228600" algn="l" defTabSz="1066800">
            <a:lnSpc>
              <a:spcPct val="90000"/>
            </a:lnSpc>
            <a:spcBef>
              <a:spcPct val="0"/>
            </a:spcBef>
            <a:spcAft>
              <a:spcPct val="15000"/>
            </a:spcAft>
            <a:buChar char="••"/>
          </a:pPr>
          <a:r>
            <a:rPr lang="en-US" sz="2400" i="1" kern="1200" smtClean="0"/>
            <a:t>End-to-end timing correlation.</a:t>
          </a:r>
          <a:endParaRPr lang="en-US" sz="2400" i="1" kern="1200" dirty="0" smtClean="0"/>
        </a:p>
        <a:p>
          <a:pPr marL="228600" lvl="1" indent="-228600" algn="l" defTabSz="1066800">
            <a:lnSpc>
              <a:spcPct val="90000"/>
            </a:lnSpc>
            <a:spcBef>
              <a:spcPct val="0"/>
            </a:spcBef>
            <a:spcAft>
              <a:spcPct val="15000"/>
            </a:spcAft>
            <a:buChar char="••"/>
          </a:pPr>
          <a:r>
            <a:rPr lang="en-US" sz="2400" i="1" kern="1200" dirty="0" smtClean="0"/>
            <a:t>Website fingerprinting.</a:t>
          </a:r>
          <a:endParaRPr lang="en-US" sz="2400" kern="1200" dirty="0"/>
        </a:p>
      </dsp:txBody>
      <dsp:txXfrm>
        <a:off x="38" y="1373358"/>
        <a:ext cx="3685337" cy="2932689"/>
      </dsp:txXfrm>
    </dsp:sp>
    <dsp:sp modelId="{E5112593-4C97-42FB-8950-6E5472A666BD}">
      <dsp:nvSpPr>
        <dsp:cNvPr id="0" name=""/>
        <dsp:cNvSpPr/>
      </dsp:nvSpPr>
      <dsp:spPr>
        <a:xfrm>
          <a:off x="4201323" y="45290"/>
          <a:ext cx="3685337" cy="132806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lvl="0" algn="ctr" defTabSz="2400300">
            <a:lnSpc>
              <a:spcPct val="90000"/>
            </a:lnSpc>
            <a:spcBef>
              <a:spcPct val="0"/>
            </a:spcBef>
            <a:spcAft>
              <a:spcPct val="35000"/>
            </a:spcAft>
          </a:pPr>
          <a:r>
            <a:rPr lang="en-US" sz="5400" kern="1200" dirty="0" smtClean="0"/>
            <a:t>Active</a:t>
          </a:r>
          <a:endParaRPr lang="en-US" sz="2800" kern="1200" dirty="0"/>
        </a:p>
      </dsp:txBody>
      <dsp:txXfrm>
        <a:off x="4201323" y="45290"/>
        <a:ext cx="3685337" cy="1328068"/>
      </dsp:txXfrm>
    </dsp:sp>
    <dsp:sp modelId="{97136FE0-C3D8-4150-B6CC-F4CE873CD7B9}">
      <dsp:nvSpPr>
        <dsp:cNvPr id="0" name=""/>
        <dsp:cNvSpPr/>
      </dsp:nvSpPr>
      <dsp:spPr>
        <a:xfrm>
          <a:off x="4201323" y="1373358"/>
          <a:ext cx="3685337" cy="29326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i="1" kern="1200" dirty="0" smtClean="0"/>
            <a:t>Compromise keys.</a:t>
          </a:r>
          <a:endParaRPr lang="en-US" sz="2800" kern="1200" dirty="0"/>
        </a:p>
        <a:p>
          <a:pPr marL="285750" lvl="1" indent="-285750" algn="l" defTabSz="1244600">
            <a:lnSpc>
              <a:spcPct val="90000"/>
            </a:lnSpc>
            <a:spcBef>
              <a:spcPct val="0"/>
            </a:spcBef>
            <a:spcAft>
              <a:spcPct val="15000"/>
            </a:spcAft>
            <a:buChar char="••"/>
          </a:pPr>
          <a:r>
            <a:rPr lang="en-US" sz="2800" i="1" kern="1200" smtClean="0"/>
            <a:t>Run a recipient</a:t>
          </a:r>
          <a:endParaRPr lang="en-US" sz="2800" i="1" kern="1200" dirty="0" smtClean="0"/>
        </a:p>
        <a:p>
          <a:pPr marL="285750" lvl="1" indent="-285750" algn="l" defTabSz="1244600">
            <a:lnSpc>
              <a:spcPct val="90000"/>
            </a:lnSpc>
            <a:spcBef>
              <a:spcPct val="0"/>
            </a:spcBef>
            <a:spcAft>
              <a:spcPct val="15000"/>
            </a:spcAft>
            <a:buChar char="••"/>
          </a:pPr>
          <a:r>
            <a:rPr lang="en-US" sz="2800" i="1" kern="1200" smtClean="0"/>
            <a:t>Tagging attacks.</a:t>
          </a:r>
          <a:endParaRPr lang="en-US" sz="2800" i="1" kern="1200" dirty="0" smtClean="0"/>
        </a:p>
        <a:p>
          <a:pPr marL="285750" lvl="1" indent="-285750" algn="l" defTabSz="1244600">
            <a:lnSpc>
              <a:spcPct val="90000"/>
            </a:lnSpc>
            <a:spcBef>
              <a:spcPct val="0"/>
            </a:spcBef>
            <a:spcAft>
              <a:spcPct val="15000"/>
            </a:spcAft>
            <a:buChar char="••"/>
          </a:pPr>
          <a:r>
            <a:rPr lang="en-US" sz="2800" i="1" kern="1200" dirty="0" smtClean="0"/>
            <a:t>Replace contents of unauthenticated protocols.</a:t>
          </a:r>
          <a:endParaRPr lang="en-US" sz="2800" kern="1200" dirty="0"/>
        </a:p>
      </dsp:txBody>
      <dsp:txXfrm>
        <a:off x="4201323" y="1373358"/>
        <a:ext cx="3685337" cy="29326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901119-7838-4A56-95BE-1AE2D3666C42}" type="datetimeFigureOut">
              <a:rPr lang="en-US" smtClean="0"/>
              <a:t>1/13/2017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12B71E-F787-4406-B696-21B536483366}" type="slidenum">
              <a:rPr lang="en-US" smtClean="0"/>
              <a:t>‹#›</a:t>
            </a:fld>
            <a:endParaRPr lang="en-US"/>
          </a:p>
        </p:txBody>
      </p:sp>
    </p:spTree>
    <p:extLst>
      <p:ext uri="{BB962C8B-B14F-4D97-AF65-F5344CB8AC3E}">
        <p14:creationId xmlns:p14="http://schemas.microsoft.com/office/powerpoint/2010/main" val="20502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Private_network" TargetMode="External"/><Relationship Id="rId7" Type="http://schemas.openxmlformats.org/officeDocument/2006/relationships/hyperlink" Target="https://en.wikipedia.org/wiki/Proxy_server"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Wireless" TargetMode="External"/><Relationship Id="rId5" Type="http://schemas.openxmlformats.org/officeDocument/2006/relationships/hyperlink" Target="https://en.wikipedia.org/wiki/Intranet" TargetMode="External"/><Relationship Id="rId4" Type="http://schemas.openxmlformats.org/officeDocument/2006/relationships/hyperlink" Target="https://en.wikipedia.org/wiki/Interne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Dark_web#cite_note-:1-22" TargetMode="External"/><Relationship Id="rId3" Type="http://schemas.openxmlformats.org/officeDocument/2006/relationships/hyperlink" Target="https://en.wikipedia.org/wiki/Dark_web#cite_note-17" TargetMode="External"/><Relationship Id="rId7" Type="http://schemas.openxmlformats.org/officeDocument/2006/relationships/hyperlink" Target="https://en.wikipedia.org/wiki/Dark_web#cite_note-21"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Dark_web#cite_note-:0-20" TargetMode="External"/><Relationship Id="rId5" Type="http://schemas.openxmlformats.org/officeDocument/2006/relationships/hyperlink" Target="https://en.wikipedia.org/wiki/Dark_web#cite_note-19" TargetMode="External"/><Relationship Id="rId10" Type="http://schemas.openxmlformats.org/officeDocument/2006/relationships/hyperlink" Target="https://en.wikipedia.org/wiki/Dark_web#cite_note-:23-23" TargetMode="External"/><Relationship Id="rId4" Type="http://schemas.openxmlformats.org/officeDocument/2006/relationships/hyperlink" Target="https://en.wikipedia.org/wiki/Dark_web#cite_note-18" TargetMode="External"/><Relationship Id="rId9" Type="http://schemas.openxmlformats.org/officeDocument/2006/relationships/hyperlink" Target="https://en.wikipedia.org/wiki/ProPublica"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United_States_Intelligence_Communit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DARP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Proxy</a:t>
            </a:r>
          </a:p>
          <a:p>
            <a:pPr marL="0" indent="0">
              <a:buNone/>
            </a:pPr>
            <a:r>
              <a:rPr lang="en-US" sz="1200" dirty="0" smtClean="0"/>
              <a:t>A computer service which collect access requests from clients and forwards them to the destination on behalf of the requestors.</a:t>
            </a:r>
          </a:p>
          <a:p>
            <a:pPr marL="0" indent="0">
              <a:buNone/>
            </a:pPr>
            <a:r>
              <a:rPr lang="en-US" sz="1200" dirty="0" smtClean="0"/>
              <a:t>Proxies used for internet filtering and bypassing such internet filtering attempts.</a:t>
            </a:r>
          </a:p>
          <a:p>
            <a:pPr marL="0" indent="0">
              <a:buNone/>
            </a:pPr>
            <a:endParaRPr lang="en-US" sz="1400" dirty="0" smtClean="0"/>
          </a:p>
          <a:p>
            <a:pPr marL="0" indent="0">
              <a:buNone/>
            </a:pPr>
            <a:r>
              <a:rPr lang="en-US" b="1" dirty="0" smtClean="0"/>
              <a:t>  VPN</a:t>
            </a:r>
          </a:p>
          <a:p>
            <a:r>
              <a:rPr lang="en-US" sz="1200" dirty="0" smtClean="0"/>
              <a:t>network tunneling, is a way to channel all or part of the network traffic via a different middle node. </a:t>
            </a:r>
          </a:p>
          <a:p>
            <a:r>
              <a:rPr lang="en-US" sz="1200" dirty="0" smtClean="0"/>
              <a:t>Private network and provides inter-connectivity to exchange information between various entities that belong to the VPN.</a:t>
            </a:r>
          </a:p>
          <a:p>
            <a:r>
              <a:rPr lang="en-US" sz="1200" dirty="0" smtClean="0"/>
              <a:t>Encrypted communication but single point of failure</a:t>
            </a:r>
          </a:p>
          <a:p>
            <a:endParaRPr lang="en-US" dirty="0" smtClean="0"/>
          </a:p>
          <a:p>
            <a:endParaRPr lang="en-US" dirty="0" smtClean="0"/>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virtual private network</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VPN</a:t>
            </a:r>
            <a:r>
              <a:rPr lang="en-US" sz="1200" b="0" i="0" kern="1200" dirty="0" smtClean="0">
                <a:solidFill>
                  <a:schemeClr val="tx1"/>
                </a:solidFill>
                <a:effectLst/>
                <a:latin typeface="+mn-lt"/>
                <a:ea typeface="+mn-ea"/>
                <a:cs typeface="+mn-cs"/>
              </a:rPr>
              <a:t>) extends a </a:t>
            </a:r>
            <a:r>
              <a:rPr lang="en-US" sz="1200" b="0" i="0" u="none" strike="noStrike" kern="1200" dirty="0" smtClean="0">
                <a:solidFill>
                  <a:schemeClr val="tx1"/>
                </a:solidFill>
                <a:effectLst/>
                <a:latin typeface="+mn-lt"/>
                <a:ea typeface="+mn-ea"/>
                <a:cs typeface="+mn-cs"/>
                <a:hlinkClick r:id="rId3" tooltip="Private network"/>
              </a:rPr>
              <a:t>private network</a:t>
            </a:r>
            <a:r>
              <a:rPr lang="en-US" sz="1200" b="0" i="0" kern="1200" dirty="0" smtClean="0">
                <a:solidFill>
                  <a:schemeClr val="tx1"/>
                </a:solidFill>
                <a:effectLst/>
                <a:latin typeface="+mn-lt"/>
                <a:ea typeface="+mn-ea"/>
                <a:cs typeface="+mn-cs"/>
              </a:rPr>
              <a:t> across a public network, such as the </a:t>
            </a:r>
            <a:r>
              <a:rPr lang="en-US" sz="1200" b="0" i="0" u="none" strike="noStrike" kern="1200" dirty="0" smtClean="0">
                <a:solidFill>
                  <a:schemeClr val="tx1"/>
                </a:solidFill>
                <a:effectLst/>
                <a:latin typeface="+mn-lt"/>
                <a:ea typeface="+mn-ea"/>
                <a:cs typeface="+mn-cs"/>
                <a:hlinkClick r:id="rId4" tooltip="Internet"/>
              </a:rPr>
              <a:t>Internet</a:t>
            </a:r>
            <a:r>
              <a:rPr lang="en-US" sz="1200" b="0" i="0" kern="1200" dirty="0" smtClean="0">
                <a:solidFill>
                  <a:schemeClr val="tx1"/>
                </a:solidFill>
                <a:effectLst/>
                <a:latin typeface="+mn-lt"/>
                <a:ea typeface="+mn-ea"/>
                <a:cs typeface="+mn-cs"/>
              </a:rPr>
              <a:t>. It enables users to send and receive data across shared or public networks as if their computing devices were directly connected to the private network.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VPNs may allow employees to securely access a corporate </a:t>
            </a:r>
            <a:r>
              <a:rPr lang="en-US" sz="1200" b="0" i="0" u="none" strike="noStrike" kern="1200" dirty="0" smtClean="0">
                <a:solidFill>
                  <a:schemeClr val="tx1"/>
                </a:solidFill>
                <a:effectLst/>
                <a:latin typeface="+mn-lt"/>
                <a:ea typeface="+mn-ea"/>
                <a:cs typeface="+mn-cs"/>
                <a:hlinkClick r:id="rId5" tooltip="Intranet"/>
              </a:rPr>
              <a:t>intranet</a:t>
            </a:r>
            <a:r>
              <a:rPr lang="en-US" sz="1200" b="0" i="0" kern="1200" dirty="0" smtClean="0">
                <a:solidFill>
                  <a:schemeClr val="tx1"/>
                </a:solidFill>
                <a:effectLst/>
                <a:latin typeface="+mn-lt"/>
                <a:ea typeface="+mn-ea"/>
                <a:cs typeface="+mn-cs"/>
              </a:rPr>
              <a:t> while located outside the office. They are used to securely connect geographically separated offices of an organization, creating one cohesive network. Individual Internet users may secure their </a:t>
            </a:r>
            <a:r>
              <a:rPr lang="en-US" sz="1200" b="0" i="0" u="none" strike="noStrike" kern="1200" dirty="0" smtClean="0">
                <a:solidFill>
                  <a:schemeClr val="tx1"/>
                </a:solidFill>
                <a:effectLst/>
                <a:latin typeface="+mn-lt"/>
                <a:ea typeface="+mn-ea"/>
                <a:cs typeface="+mn-cs"/>
                <a:hlinkClick r:id="rId6" tooltip="Wireless"/>
              </a:rPr>
              <a:t>wireless</a:t>
            </a:r>
            <a:r>
              <a:rPr lang="en-US" sz="1200" b="0" i="0" kern="1200" dirty="0" smtClean="0">
                <a:solidFill>
                  <a:schemeClr val="tx1"/>
                </a:solidFill>
                <a:effectLst/>
                <a:latin typeface="+mn-lt"/>
                <a:ea typeface="+mn-ea"/>
                <a:cs typeface="+mn-cs"/>
              </a:rPr>
              <a:t> transactions with a VPN, to circumvent geo-restrictions and censorship, or to connect to </a:t>
            </a:r>
            <a:r>
              <a:rPr lang="en-US" sz="1200" b="0" i="0" u="none" strike="noStrike" kern="1200" dirty="0" smtClean="0">
                <a:solidFill>
                  <a:schemeClr val="tx1"/>
                </a:solidFill>
                <a:effectLst/>
                <a:latin typeface="+mn-lt"/>
                <a:ea typeface="+mn-ea"/>
                <a:cs typeface="+mn-cs"/>
                <a:hlinkClick r:id="rId7" tooltip="Proxy server"/>
              </a:rPr>
              <a:t>proxy servers</a:t>
            </a:r>
            <a:r>
              <a:rPr lang="en-US" sz="1200" b="0" i="0" kern="1200" dirty="0" smtClean="0">
                <a:solidFill>
                  <a:schemeClr val="tx1"/>
                </a:solidFill>
                <a:effectLst/>
                <a:latin typeface="+mn-lt"/>
                <a:ea typeface="+mn-ea"/>
                <a:cs typeface="+mn-cs"/>
              </a:rPr>
              <a:t> for the purpose of protecting personal identity and location. However, some Internet sites block access to known VPN technology to prevent the circumvention of their geo-restrictions.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it comes to filtering, DNS is another option for enforcing censorship. Since the initial step is to</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learn the IP address of the target service, a DNS server can be configured to block access to that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service. If a specific domain name is black-listed, DNS would simply block access to that web site by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not answering the DNS request. It is also possible to configure DNS to return a different IP address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a specific query, which would result ending up on a totally different web site.</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a:t>
            </a:fld>
            <a:endParaRPr lang="en-US"/>
          </a:p>
        </p:txBody>
      </p:sp>
    </p:spTree>
    <p:extLst>
      <p:ext uri="{BB962C8B-B14F-4D97-AF65-F5344CB8AC3E}">
        <p14:creationId xmlns:p14="http://schemas.microsoft.com/office/powerpoint/2010/main" val="555361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18</a:t>
            </a:fld>
            <a:endParaRPr lang="en-US"/>
          </a:p>
        </p:txBody>
      </p:sp>
    </p:spTree>
    <p:extLst>
      <p:ext uri="{BB962C8B-B14F-4D97-AF65-F5344CB8AC3E}">
        <p14:creationId xmlns:p14="http://schemas.microsoft.com/office/powerpoint/2010/main" val="1855641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19</a:t>
            </a:fld>
            <a:endParaRPr lang="en-US"/>
          </a:p>
        </p:txBody>
      </p:sp>
    </p:spTree>
    <p:extLst>
      <p:ext uri="{BB962C8B-B14F-4D97-AF65-F5344CB8AC3E}">
        <p14:creationId xmlns:p14="http://schemas.microsoft.com/office/powerpoint/2010/main" val="372244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20</a:t>
            </a:fld>
            <a:endParaRPr lang="en-US"/>
          </a:p>
        </p:txBody>
      </p:sp>
    </p:spTree>
    <p:extLst>
      <p:ext uri="{BB962C8B-B14F-4D97-AF65-F5344CB8AC3E}">
        <p14:creationId xmlns:p14="http://schemas.microsoft.com/office/powerpoint/2010/main" val="267770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21</a:t>
            </a:fld>
            <a:endParaRPr lang="en-US"/>
          </a:p>
        </p:txBody>
      </p:sp>
    </p:spTree>
    <p:extLst>
      <p:ext uri="{BB962C8B-B14F-4D97-AF65-F5344CB8AC3E}">
        <p14:creationId xmlns:p14="http://schemas.microsoft.com/office/powerpoint/2010/main" val="411548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22</a:t>
            </a:fld>
            <a:endParaRPr lang="en-US"/>
          </a:p>
        </p:txBody>
      </p:sp>
    </p:spTree>
    <p:extLst>
      <p:ext uri="{BB962C8B-B14F-4D97-AF65-F5344CB8AC3E}">
        <p14:creationId xmlns:p14="http://schemas.microsoft.com/office/powerpoint/2010/main" val="2637726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23</a:t>
            </a:fld>
            <a:endParaRPr lang="en-US"/>
          </a:p>
        </p:txBody>
      </p:sp>
    </p:spTree>
    <p:extLst>
      <p:ext uri="{BB962C8B-B14F-4D97-AF65-F5344CB8AC3E}">
        <p14:creationId xmlns:p14="http://schemas.microsoft.com/office/powerpoint/2010/main" val="2682195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24</a:t>
            </a:fld>
            <a:endParaRPr lang="en-US"/>
          </a:p>
        </p:txBody>
      </p:sp>
    </p:spTree>
    <p:extLst>
      <p:ext uri="{BB962C8B-B14F-4D97-AF65-F5344CB8AC3E}">
        <p14:creationId xmlns:p14="http://schemas.microsoft.com/office/powerpoint/2010/main" val="1514998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25</a:t>
            </a:fld>
            <a:endParaRPr lang="en-US"/>
          </a:p>
        </p:txBody>
      </p:sp>
    </p:spTree>
    <p:extLst>
      <p:ext uri="{BB962C8B-B14F-4D97-AF65-F5344CB8AC3E}">
        <p14:creationId xmlns:p14="http://schemas.microsoft.com/office/powerpoint/2010/main" val="164461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26</a:t>
            </a:fld>
            <a:endParaRPr lang="en-US"/>
          </a:p>
        </p:txBody>
      </p:sp>
    </p:spTree>
    <p:extLst>
      <p:ext uri="{BB962C8B-B14F-4D97-AF65-F5344CB8AC3E}">
        <p14:creationId xmlns:p14="http://schemas.microsoft.com/office/powerpoint/2010/main" val="7863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27</a:t>
            </a:fld>
            <a:endParaRPr lang="en-US"/>
          </a:p>
        </p:txBody>
      </p:sp>
    </p:spTree>
    <p:extLst>
      <p:ext uri="{BB962C8B-B14F-4D97-AF65-F5344CB8AC3E}">
        <p14:creationId xmlns:p14="http://schemas.microsoft.com/office/powerpoint/2010/main" val="355588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TOR stands for “The Onion Router”</a:t>
            </a:r>
          </a:p>
          <a:p>
            <a:pPr marL="0" indent="0">
              <a:buNone/>
            </a:pPr>
            <a:endParaRPr lang="en-US" sz="2400" dirty="0" smtClean="0"/>
          </a:p>
          <a:p>
            <a:pPr marL="342900" lvl="1" indent="-342900">
              <a:buFont typeface="Arial" pitchFamily="34" charset="0"/>
              <a:buChar char="•"/>
            </a:pPr>
            <a:r>
              <a:rPr lang="en-US" sz="2400" b="1" dirty="0" smtClean="0">
                <a:solidFill>
                  <a:srgbClr val="FF0000"/>
                </a:solidFill>
              </a:rPr>
              <a:t>Onion routing </a:t>
            </a:r>
            <a:r>
              <a:rPr lang="en-US" sz="2400" dirty="0" smtClean="0"/>
              <a:t>is an anonymous communication technique over a computer network. Messages are </a:t>
            </a:r>
            <a:r>
              <a:rPr lang="en-US" sz="2400" dirty="0" smtClean="0">
                <a:solidFill>
                  <a:srgbClr val="FF0000"/>
                </a:solidFill>
              </a:rPr>
              <a:t>constantly encrypted </a:t>
            </a:r>
            <a:r>
              <a:rPr lang="en-US" sz="2400" dirty="0" smtClean="0"/>
              <a:t>and then sent through several network nodes called </a:t>
            </a:r>
            <a:r>
              <a:rPr lang="en-US" sz="2400" dirty="0" smtClean="0">
                <a:solidFill>
                  <a:srgbClr val="FF0000"/>
                </a:solidFill>
              </a:rPr>
              <a:t>onion routers</a:t>
            </a:r>
            <a:r>
              <a:rPr lang="en-US" sz="2400" dirty="0" smtClean="0"/>
              <a:t> which creates a circuit of nodes. </a:t>
            </a:r>
          </a:p>
          <a:p>
            <a:endParaRPr lang="en-US" sz="2400"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3</a:t>
            </a:fld>
            <a:endParaRPr lang="en-US"/>
          </a:p>
        </p:txBody>
      </p:sp>
    </p:spTree>
    <p:extLst>
      <p:ext uri="{BB962C8B-B14F-4D97-AF65-F5344CB8AC3E}">
        <p14:creationId xmlns:p14="http://schemas.microsoft.com/office/powerpoint/2010/main" val="3145699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Darknet websites are accessible only through networks such as Tor ("The Onion Router”) and I2P (“Invisible Internet Project”).</a:t>
            </a:r>
            <a:r>
              <a:rPr lang="en-US" baseline="30000" dirty="0" smtClean="0">
                <a:hlinkClick r:id="rId3"/>
              </a:rPr>
              <a:t>[17]</a:t>
            </a:r>
            <a:r>
              <a:rPr lang="en-US" dirty="0" smtClean="0"/>
              <a:t> Tor browser and Tor-accessible sites are widely used among the </a:t>
            </a:r>
            <a:r>
              <a:rPr lang="en-US" dirty="0" err="1" smtClean="0"/>
              <a:t>darknet</a:t>
            </a:r>
            <a:r>
              <a:rPr lang="en-US" dirty="0" smtClean="0"/>
              <a:t> users and can be identified by the domain “.onion”.</a:t>
            </a:r>
            <a:r>
              <a:rPr lang="en-US" baseline="30000" dirty="0" smtClean="0">
                <a:hlinkClick r:id="rId4"/>
              </a:rPr>
              <a:t>[18]</a:t>
            </a:r>
            <a:r>
              <a:rPr lang="en-US" dirty="0" smtClean="0"/>
              <a:t> While Tor focuses on providing anonymous access to the Internet, I2P specializes on allowing anonymous hosting of websites.</a:t>
            </a:r>
            <a:r>
              <a:rPr lang="en-US" baseline="30000" dirty="0" smtClean="0">
                <a:hlinkClick r:id="rId5"/>
              </a:rPr>
              <a:t>[19]</a:t>
            </a:r>
            <a:r>
              <a:rPr lang="en-US" dirty="0" smtClean="0"/>
              <a:t> Identities and locations of </a:t>
            </a:r>
            <a:r>
              <a:rPr lang="en-US" dirty="0" err="1" smtClean="0"/>
              <a:t>darknet</a:t>
            </a:r>
            <a:r>
              <a:rPr lang="en-US" dirty="0" smtClean="0"/>
              <a:t> users stay anonymous and cannot be tracked due to the layered encryption system. The </a:t>
            </a:r>
            <a:r>
              <a:rPr lang="en-US" dirty="0" err="1" smtClean="0"/>
              <a:t>darknet</a:t>
            </a:r>
            <a:r>
              <a:rPr lang="en-US" dirty="0" smtClean="0"/>
              <a:t> encryption technology routes users’ data through a large number of intermediate servers, which protects the users’ identity and guarantees anonymity. The transmitted information can be decrypted only by a subsequent node in the scheme, which leads to the exit node. The complicated system makes it almost impossible to reproduce the node path and decrypt the information layer by layer.</a:t>
            </a:r>
            <a:r>
              <a:rPr lang="en-US" baseline="30000" dirty="0" smtClean="0">
                <a:hlinkClick r:id="rId6"/>
              </a:rPr>
              <a:t>[20]</a:t>
            </a:r>
            <a:r>
              <a:rPr lang="en-US" dirty="0" smtClean="0"/>
              <a:t> Due to the high level of encryption, websites are not able to track geolocation and IP of their users as well as the users are not able to get this information about the host. Thus, communication between </a:t>
            </a:r>
            <a:r>
              <a:rPr lang="en-US" dirty="0" err="1" smtClean="0"/>
              <a:t>darknet</a:t>
            </a:r>
            <a:r>
              <a:rPr lang="en-US" dirty="0" smtClean="0"/>
              <a:t> users is highly encrypted allowing users to talk, blog, and share files confidentially.</a:t>
            </a:r>
            <a:r>
              <a:rPr lang="en-US" baseline="30000" dirty="0" smtClean="0">
                <a:hlinkClick r:id="rId7"/>
              </a:rPr>
              <a:t>[21]</a:t>
            </a:r>
            <a:endParaRPr lang="en-US" dirty="0" smtClean="0"/>
          </a:p>
          <a:p>
            <a:r>
              <a:rPr lang="en-US" dirty="0" smtClean="0"/>
              <a:t>The </a:t>
            </a:r>
            <a:r>
              <a:rPr lang="en-US" dirty="0" err="1" smtClean="0"/>
              <a:t>darknet</a:t>
            </a:r>
            <a:r>
              <a:rPr lang="en-US" dirty="0" smtClean="0"/>
              <a:t> is also used for illegal activity such as illegal trade, forums, and media exchange for pedophiles and terrorists.</a:t>
            </a:r>
            <a:r>
              <a:rPr lang="en-US" baseline="30000" dirty="0" smtClean="0">
                <a:hlinkClick r:id="rId8"/>
              </a:rPr>
              <a:t>[22]</a:t>
            </a:r>
            <a:endParaRPr lang="en-US" dirty="0" smtClean="0"/>
          </a:p>
          <a:p>
            <a:r>
              <a:rPr lang="en-US" dirty="0" smtClean="0"/>
              <a:t>At the same time, some of the traditional websites create alternative accessibility for the Tor browser in efforts to connect with their users. Such that </a:t>
            </a:r>
            <a:r>
              <a:rPr lang="en-US" dirty="0" err="1" smtClean="0">
                <a:hlinkClick r:id="rId9" tooltip="ProPublica"/>
              </a:rPr>
              <a:t>ProPublica</a:t>
            </a:r>
            <a:r>
              <a:rPr lang="en-US" dirty="0" smtClean="0"/>
              <a:t> newspaper launched a new version of its website available for Tor users.</a:t>
            </a:r>
            <a:r>
              <a:rPr lang="en-US" baseline="30000" dirty="0" smtClean="0">
                <a:hlinkClick r:id="rId10"/>
              </a:rPr>
              <a:t>[23]</a:t>
            </a:r>
            <a:endParaRPr lang="en-US"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28</a:t>
            </a:fld>
            <a:endParaRPr lang="en-US"/>
          </a:p>
        </p:txBody>
      </p:sp>
    </p:spTree>
    <p:extLst>
      <p:ext uri="{BB962C8B-B14F-4D97-AF65-F5344CB8AC3E}">
        <p14:creationId xmlns:p14="http://schemas.microsoft.com/office/powerpoint/2010/main" val="129227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30</a:t>
            </a:fld>
            <a:endParaRPr lang="en-US"/>
          </a:p>
        </p:txBody>
      </p:sp>
    </p:spTree>
    <p:extLst>
      <p:ext uri="{BB962C8B-B14F-4D97-AF65-F5344CB8AC3E}">
        <p14:creationId xmlns:p14="http://schemas.microsoft.com/office/powerpoint/2010/main" val="2619676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32</a:t>
            </a:fld>
            <a:endParaRPr lang="en-US"/>
          </a:p>
        </p:txBody>
      </p:sp>
    </p:spTree>
    <p:extLst>
      <p:ext uri="{BB962C8B-B14F-4D97-AF65-F5344CB8AC3E}">
        <p14:creationId xmlns:p14="http://schemas.microsoft.com/office/powerpoint/2010/main" val="364022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core principle of Tor, "onion routing", was developed in the mid-1990s by US Naval Research Laboratory with the purpose of protecting U.S. </a:t>
            </a:r>
            <a:r>
              <a:rPr lang="en-US" sz="1200" dirty="0" smtClean="0">
                <a:hlinkClick r:id="rId3" tooltip="United States Intelligence Community"/>
              </a:rPr>
              <a:t>intelligence</a:t>
            </a:r>
            <a:r>
              <a:rPr lang="en-US" sz="1200" dirty="0" smtClean="0"/>
              <a:t> communications online. </a:t>
            </a:r>
          </a:p>
          <a:p>
            <a:endParaRPr lang="en-US" sz="1200" dirty="0" smtClean="0"/>
          </a:p>
          <a:p>
            <a:r>
              <a:rPr lang="en-US" sz="1200" dirty="0" smtClean="0"/>
              <a:t>Onion routing was further developed by </a:t>
            </a:r>
            <a:r>
              <a:rPr lang="en-US" sz="1200" dirty="0" smtClean="0">
                <a:hlinkClick r:id="rId4" tooltip="DARPA"/>
              </a:rPr>
              <a:t>DARPA</a:t>
            </a:r>
            <a:r>
              <a:rPr lang="en-US" sz="1200" dirty="0" smtClean="0"/>
              <a:t> in 1997</a:t>
            </a:r>
          </a:p>
          <a:p>
            <a:endParaRPr lang="en-US" sz="1200" dirty="0" smtClean="0"/>
          </a:p>
          <a:p>
            <a:r>
              <a:rPr lang="en-US" sz="1200" dirty="0" smtClean="0"/>
              <a:t>The public release was on 13</a:t>
            </a:r>
            <a:r>
              <a:rPr lang="en-US" sz="1200" baseline="30000" dirty="0" smtClean="0"/>
              <a:t>th</a:t>
            </a:r>
            <a:r>
              <a:rPr lang="en-US" sz="1200" dirty="0" smtClean="0"/>
              <a:t> Aug,2004  as the “TOR: The Second Generation Onion Router”.</a:t>
            </a:r>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4</a:t>
            </a:fld>
            <a:endParaRPr lang="en-US"/>
          </a:p>
        </p:txBody>
      </p:sp>
    </p:spTree>
    <p:extLst>
      <p:ext uri="{BB962C8B-B14F-4D97-AF65-F5344CB8AC3E}">
        <p14:creationId xmlns:p14="http://schemas.microsoft.com/office/powerpoint/2010/main" val="65323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Regular Internet Connection VS TOR Network</a:t>
            </a:r>
          </a:p>
          <a:p>
            <a:r>
              <a:rPr lang="en-US" sz="1200" dirty="0" smtClean="0"/>
              <a:t>Starting with the end user, the network packets follow different hops, called</a:t>
            </a:r>
            <a:r>
              <a:rPr lang="en-US" sz="1200" b="1" dirty="0" smtClean="0">
                <a:solidFill>
                  <a:srgbClr val="FF0000"/>
                </a:solidFill>
              </a:rPr>
              <a:t> </a:t>
            </a:r>
            <a:r>
              <a:rPr lang="en-US" sz="1200" b="1" i="1" dirty="0" smtClean="0">
                <a:solidFill>
                  <a:srgbClr val="FF0000"/>
                </a:solidFill>
              </a:rPr>
              <a:t>relays</a:t>
            </a:r>
            <a:r>
              <a:rPr lang="en-US" sz="1200" dirty="0" smtClean="0"/>
              <a:t>, until the final hop of the circuit, the </a:t>
            </a:r>
            <a:r>
              <a:rPr lang="en-US" sz="1200" i="1" dirty="0" smtClean="0"/>
              <a:t>exit relay</a:t>
            </a:r>
            <a:r>
              <a:rPr lang="en-US" sz="1200" dirty="0" smtClean="0"/>
              <a:t>.</a:t>
            </a:r>
          </a:p>
          <a:p>
            <a:r>
              <a:rPr lang="en-US" sz="1200" dirty="0" smtClean="0"/>
              <a:t> Exit relays will then transmit the request to the destination (e.g. the web site which the user wants to browse). </a:t>
            </a:r>
          </a:p>
          <a:p>
            <a:r>
              <a:rPr lang="en-US" sz="1200" b="1" dirty="0" smtClean="0">
                <a:solidFill>
                  <a:srgbClr val="FF0000"/>
                </a:solidFill>
              </a:rPr>
              <a:t>All connections </a:t>
            </a:r>
            <a:r>
              <a:rPr lang="en-US" sz="1200" dirty="0" smtClean="0"/>
              <a:t>between the first relay and the exit relay are encrypted</a:t>
            </a:r>
          </a:p>
          <a:p>
            <a:r>
              <a:rPr lang="en-US" sz="1200" dirty="0" smtClean="0"/>
              <a:t> Each relay along the way knows only the </a:t>
            </a:r>
            <a:r>
              <a:rPr lang="en-US" sz="1200" b="1" dirty="0" smtClean="0">
                <a:solidFill>
                  <a:srgbClr val="FF0000"/>
                </a:solidFill>
              </a:rPr>
              <a:t>previous</a:t>
            </a:r>
            <a:r>
              <a:rPr lang="en-US" sz="1200" dirty="0" smtClean="0"/>
              <a:t> and the </a:t>
            </a:r>
            <a:r>
              <a:rPr lang="en-US" sz="1200" b="1" dirty="0" smtClean="0">
                <a:solidFill>
                  <a:srgbClr val="FF0000"/>
                </a:solidFill>
              </a:rPr>
              <a:t>next</a:t>
            </a:r>
            <a:r>
              <a:rPr lang="en-US" sz="1200" dirty="0" smtClean="0"/>
              <a:t> hop. No one knows the complete pathway in this architecture, except attacks which reveal some of them</a:t>
            </a:r>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5</a:t>
            </a:fld>
            <a:endParaRPr lang="en-US"/>
          </a:p>
        </p:txBody>
      </p:sp>
    </p:spTree>
    <p:extLst>
      <p:ext uri="{BB962C8B-B14F-4D97-AF65-F5344CB8AC3E}">
        <p14:creationId xmlns:p14="http://schemas.microsoft.com/office/powerpoint/2010/main" val="284517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second option is running a relay. Tor is not only technical but also a social network of volunteers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who share network bandwidth with others. Running a regular relay, not an exit node, is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straightforward process. </a:t>
            </a:r>
            <a:r>
              <a:rPr lang="en-US" sz="1200" b="0" i="0" kern="1200" dirty="0" err="1" smtClean="0">
                <a:solidFill>
                  <a:schemeClr val="tx1"/>
                </a:solidFill>
                <a:effectLst/>
                <a:latin typeface="+mn-lt"/>
                <a:ea typeface="+mn-ea"/>
                <a:cs typeface="+mn-cs"/>
              </a:rPr>
              <a:t>Debian</a:t>
            </a:r>
            <a:r>
              <a:rPr lang="en-US" sz="1200" b="0" i="0" kern="1200" dirty="0" smtClean="0">
                <a:solidFill>
                  <a:schemeClr val="tx1"/>
                </a:solidFill>
                <a:effectLst/>
                <a:latin typeface="+mn-lt"/>
                <a:ea typeface="+mn-ea"/>
                <a:cs typeface="+mn-cs"/>
              </a:rPr>
              <a:t>/Ubuntu distributions of Linux have the necessary packages in Tor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repositories.35 A Vidalia Relay Bundle does the same thing in Windows environments.3</a:t>
            </a:r>
            <a:r>
              <a:rPr lang="en-US" dirty="0" smtClean="0"/>
              <a:t>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Third option is running a bridge. Tor clients need to get a list of active relays in the network to start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creating the circuit. Once established, the network flow will start from the first relay. But what if that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relay, or even all relays in the circuit, are inaccessible to the user? This would simply make it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impossible to join the network. This is a common technique for ISPs in Tor blocking countries.</a:t>
            </a:r>
            <a:r>
              <a:rPr lang="en-US" dirty="0" smtClean="0"/>
              <a:t> </a:t>
            </a:r>
          </a:p>
          <a:p>
            <a:endParaRPr lang="en-US" dirty="0" smtClean="0"/>
          </a:p>
          <a:p>
            <a:r>
              <a:rPr lang="en-US" sz="1200" b="0" i="0" kern="1200" dirty="0" smtClean="0">
                <a:solidFill>
                  <a:schemeClr val="tx1"/>
                </a:solidFill>
                <a:effectLst/>
                <a:latin typeface="+mn-lt"/>
                <a:ea typeface="+mn-ea"/>
                <a:cs typeface="+mn-cs"/>
              </a:rPr>
              <a:t>Bridge relays, known as </a:t>
            </a:r>
            <a:r>
              <a:rPr lang="en-US" sz="1200" b="0" i="1" kern="1200" dirty="0" smtClean="0">
                <a:solidFill>
                  <a:schemeClr val="tx1"/>
                </a:solidFill>
                <a:effectLst/>
                <a:latin typeface="+mn-lt"/>
                <a:ea typeface="+mn-ea"/>
                <a:cs typeface="+mn-cs"/>
              </a:rPr>
              <a:t>bridges </a:t>
            </a:r>
            <a:r>
              <a:rPr lang="en-US" sz="1200" b="0" i="0" kern="1200" dirty="0" smtClean="0">
                <a:solidFill>
                  <a:schemeClr val="tx1"/>
                </a:solidFill>
                <a:effectLst/>
                <a:latin typeface="+mn-lt"/>
                <a:ea typeface="+mn-ea"/>
                <a:cs typeface="+mn-cs"/>
              </a:rPr>
              <a:t>in short, come into play at this stage. Bridges are unlisted, hidden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relays which users can leverage as a first step to accessing Tor. Even if an ISP is blocking all the relays,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users can still connect to Tor with the help of bridges. There are different ways of learning a bridge’s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IP address, such as sending an email to </a:t>
            </a:r>
            <a:r>
              <a:rPr lang="en-US" sz="1200" b="0" i="1" kern="1200" dirty="0" smtClean="0">
                <a:solidFill>
                  <a:schemeClr val="tx1"/>
                </a:solidFill>
                <a:effectLst/>
                <a:latin typeface="+mn-lt"/>
                <a:ea typeface="+mn-ea"/>
                <a:cs typeface="+mn-cs"/>
              </a:rPr>
              <a:t>bridges@bridges.torproject.org </a:t>
            </a:r>
            <a:r>
              <a:rPr lang="en-US" sz="1200" b="0" i="0" kern="1200" dirty="0" smtClean="0">
                <a:solidFill>
                  <a:schemeClr val="tx1"/>
                </a:solidFill>
                <a:effectLst/>
                <a:latin typeface="+mn-lt"/>
                <a:ea typeface="+mn-ea"/>
                <a:cs typeface="+mn-cs"/>
              </a:rPr>
              <a:t>with the line ‘get bridges’ in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email body. An automatic reply will send 3 IP addresses to the sender, instantly.</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11</a:t>
            </a:fld>
            <a:endParaRPr lang="en-US"/>
          </a:p>
        </p:txBody>
      </p:sp>
    </p:spTree>
    <p:extLst>
      <p:ext uri="{BB962C8B-B14F-4D97-AF65-F5344CB8AC3E}">
        <p14:creationId xmlns:p14="http://schemas.microsoft.com/office/powerpoint/2010/main" val="248820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12</a:t>
            </a:fld>
            <a:endParaRPr lang="en-US"/>
          </a:p>
        </p:txBody>
      </p:sp>
    </p:spTree>
    <p:extLst>
      <p:ext uri="{BB962C8B-B14F-4D97-AF65-F5344CB8AC3E}">
        <p14:creationId xmlns:p14="http://schemas.microsoft.com/office/powerpoint/2010/main" val="1997706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pPr marL="0" indent="0">
              <a:buNone/>
            </a:pPr>
            <a:endParaRPr lang="en-US" sz="1200" dirty="0" smtClean="0"/>
          </a:p>
          <a:p>
            <a:r>
              <a:rPr lang="en-US" b="1" dirty="0" smtClean="0"/>
              <a:t>Relay Cells</a:t>
            </a:r>
          </a:p>
          <a:p>
            <a:endParaRPr lang="en-US" b="1" dirty="0" smtClean="0"/>
          </a:p>
          <a:p>
            <a:r>
              <a:rPr lang="en-US" sz="1200" dirty="0" smtClean="0"/>
              <a:t>Additional header containing a streamID</a:t>
            </a:r>
          </a:p>
          <a:p>
            <a:r>
              <a:rPr lang="en-US" sz="1200" dirty="0" smtClean="0"/>
              <a:t>End to end checksum</a:t>
            </a:r>
          </a:p>
          <a:p>
            <a:r>
              <a:rPr lang="en-US" sz="1200" dirty="0" smtClean="0"/>
              <a:t>Relay cells carry end to end stream data.</a:t>
            </a:r>
          </a:p>
          <a:p>
            <a:r>
              <a:rPr lang="en-US" sz="1200" dirty="0" smtClean="0"/>
              <a:t>Commands are: Relay begin, Relay extended, Relay sendme, relay teardown </a:t>
            </a:r>
          </a:p>
          <a:p>
            <a:pPr marL="0" indent="0">
              <a:buNone/>
            </a:pPr>
            <a:endParaRPr lang="en-US" sz="1200" dirty="0" smtClean="0"/>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13</a:t>
            </a:fld>
            <a:endParaRPr lang="en-US"/>
          </a:p>
        </p:txBody>
      </p:sp>
    </p:spTree>
    <p:extLst>
      <p:ext uri="{BB962C8B-B14F-4D97-AF65-F5344CB8AC3E}">
        <p14:creationId xmlns:p14="http://schemas.microsoft.com/office/powerpoint/2010/main" val="2802717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14</a:t>
            </a:fld>
            <a:endParaRPr lang="en-US"/>
          </a:p>
        </p:txBody>
      </p:sp>
    </p:spTree>
    <p:extLst>
      <p:ext uri="{BB962C8B-B14F-4D97-AF65-F5344CB8AC3E}">
        <p14:creationId xmlns:p14="http://schemas.microsoft.com/office/powerpoint/2010/main" val="317381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Communication between relays in fixed-size cells. 512 bytes</a:t>
            </a:r>
            <a:r>
              <a:rPr lang="en-US" dirty="0" smtClean="0"/>
              <a:t>. </a:t>
            </a:r>
            <a:r>
              <a:rPr lang="en-US" sz="1200" dirty="0" smtClean="0"/>
              <a:t>On the basis of their commands either control or relay cells</a:t>
            </a:r>
          </a:p>
          <a:p>
            <a:endParaRPr lang="en-US" sz="1200" dirty="0" smtClean="0"/>
          </a:p>
          <a:p>
            <a:r>
              <a:rPr lang="en-US" b="1" u="sng" dirty="0" smtClean="0"/>
              <a:t>Control cells </a:t>
            </a:r>
          </a:p>
          <a:p>
            <a:pPr marL="0" indent="0">
              <a:buNone/>
            </a:pPr>
            <a:endParaRPr lang="en-US" sz="1100" dirty="0" smtClean="0"/>
          </a:p>
          <a:p>
            <a:pPr marL="0" indent="0">
              <a:buNone/>
            </a:pPr>
            <a:r>
              <a:rPr lang="en-US" sz="1200" dirty="0" smtClean="0"/>
              <a:t>The header includes a circuit identifier (</a:t>
            </a:r>
            <a:r>
              <a:rPr lang="en-US" sz="1200" dirty="0" err="1" smtClean="0"/>
              <a:t>circID</a:t>
            </a:r>
            <a:r>
              <a:rPr lang="en-US" sz="1200" dirty="0" smtClean="0"/>
              <a:t>) that specifies which circuit  the cell refers to  and a command to describe what to do with the cell’s payload</a:t>
            </a:r>
          </a:p>
          <a:p>
            <a:pPr marL="0" indent="0">
              <a:buNone/>
            </a:pPr>
            <a:r>
              <a:rPr lang="en-US" sz="1200" dirty="0" smtClean="0"/>
              <a:t>.</a:t>
            </a:r>
          </a:p>
          <a:p>
            <a:r>
              <a:rPr lang="en-US" sz="1200" dirty="0" smtClean="0"/>
              <a:t>Always interpreted by the node that receives them. </a:t>
            </a:r>
          </a:p>
          <a:p>
            <a:endParaRPr lang="en-US" sz="1200" dirty="0" smtClean="0"/>
          </a:p>
          <a:p>
            <a:r>
              <a:rPr lang="en-US" sz="1200" dirty="0" smtClean="0"/>
              <a:t>The control cell commands are: </a:t>
            </a:r>
            <a:r>
              <a:rPr lang="en-US" sz="1200" i="1" dirty="0" smtClean="0"/>
              <a:t>padding </a:t>
            </a:r>
            <a:r>
              <a:rPr lang="en-US" sz="1200" dirty="0" smtClean="0"/>
              <a:t>(currently used for keep alive but also usable for link padding); </a:t>
            </a:r>
            <a:r>
              <a:rPr lang="en-US" sz="1200" i="1" dirty="0" smtClean="0"/>
              <a:t>create </a:t>
            </a:r>
            <a:r>
              <a:rPr lang="en-US" sz="1200" dirty="0" smtClean="0"/>
              <a:t>or </a:t>
            </a:r>
            <a:r>
              <a:rPr lang="en-US" sz="1200" i="1" dirty="0" smtClean="0"/>
              <a:t>created </a:t>
            </a:r>
            <a:r>
              <a:rPr lang="en-US" sz="1200" dirty="0" smtClean="0"/>
              <a:t>(used to set up a new circuit); and </a:t>
            </a:r>
            <a:r>
              <a:rPr lang="en-US" sz="1200" i="1" dirty="0" smtClean="0"/>
              <a:t>destroy </a:t>
            </a:r>
            <a:r>
              <a:rPr lang="en-US" sz="1200" dirty="0" smtClean="0"/>
              <a:t>(to tear down a circuit</a:t>
            </a:r>
            <a:r>
              <a:rPr lang="en-US" sz="1400" dirty="0" smtClean="0"/>
              <a:t>).</a:t>
            </a:r>
          </a:p>
          <a:p>
            <a:pPr marL="0" indent="0">
              <a:buNone/>
            </a:pPr>
            <a:endParaRPr lang="en-US" sz="1200" dirty="0" smtClean="0"/>
          </a:p>
          <a:p>
            <a:endParaRPr lang="en-US" dirty="0" smtClean="0"/>
          </a:p>
          <a:p>
            <a:endParaRPr lang="en-US" sz="1100" dirty="0" smtClean="0"/>
          </a:p>
          <a:p>
            <a:pPr marL="0" indent="0">
              <a:buNone/>
            </a:pPr>
            <a:r>
              <a:rPr lang="en-US" sz="1100" dirty="0" smtClean="0"/>
              <a:t>    </a:t>
            </a:r>
          </a:p>
          <a:p>
            <a:pPr marL="0" indent="0">
              <a:buNone/>
            </a:pPr>
            <a:r>
              <a:rPr lang="en-US" sz="1100" dirty="0" smtClean="0"/>
              <a:t>     </a:t>
            </a:r>
            <a:endParaRPr lang="en-US" sz="1100" i="1" dirty="0" smtClean="0"/>
          </a:p>
          <a:p>
            <a:endParaRPr lang="en-US" dirty="0"/>
          </a:p>
        </p:txBody>
      </p:sp>
      <p:sp>
        <p:nvSpPr>
          <p:cNvPr id="4" name="Slide Number Placeholder 3"/>
          <p:cNvSpPr>
            <a:spLocks noGrp="1"/>
          </p:cNvSpPr>
          <p:nvPr>
            <p:ph type="sldNum" sz="quarter" idx="10"/>
          </p:nvPr>
        </p:nvSpPr>
        <p:spPr/>
        <p:txBody>
          <a:bodyPr/>
          <a:lstStyle/>
          <a:p>
            <a:fld id="{9312B71E-F787-4406-B696-21B536483366}" type="slidenum">
              <a:rPr lang="en-US" smtClean="0"/>
              <a:t>15</a:t>
            </a:fld>
            <a:endParaRPr lang="en-US"/>
          </a:p>
        </p:txBody>
      </p:sp>
    </p:spTree>
    <p:extLst>
      <p:ext uri="{BB962C8B-B14F-4D97-AF65-F5344CB8AC3E}">
        <p14:creationId xmlns:p14="http://schemas.microsoft.com/office/powerpoint/2010/main" val="44219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958104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7738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321121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549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255980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3419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6585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1043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7051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0520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440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bg1">
                <a:lumMod val="95000"/>
                <a:lumOff val="5000"/>
              </a:schemeClr>
            </a:gs>
            <a:gs pos="55000">
              <a:schemeClr val="bg2">
                <a:lumMod val="50000"/>
              </a:schemeClr>
            </a:gs>
            <a:gs pos="74000">
              <a:schemeClr val="bg1">
                <a:lumMod val="85000"/>
                <a:lumOff val="15000"/>
              </a:schemeClr>
            </a:gs>
            <a:gs pos="88000">
              <a:schemeClr val="bg2">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17620651"/>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51" y="4724400"/>
            <a:ext cx="5834449" cy="995363"/>
          </a:xfrm>
        </p:spPr>
        <p:txBody>
          <a:bodyPr/>
          <a:lstStyle/>
          <a:p>
            <a:r>
              <a:rPr lang="en-US" dirty="0" smtClean="0">
                <a:latin typeface="Algerian" pitchFamily="82" charset="0"/>
              </a:rPr>
              <a:t>TOR NETWORKS</a:t>
            </a:r>
            <a:endParaRPr lang="en-US" dirty="0">
              <a:latin typeface="Algerian" pitchFamily="82" charset="0"/>
            </a:endParaRPr>
          </a:p>
        </p:txBody>
      </p:sp>
      <p:sp>
        <p:nvSpPr>
          <p:cNvPr id="3" name="Subtitle 2"/>
          <p:cNvSpPr>
            <a:spLocks noGrp="1"/>
          </p:cNvSpPr>
          <p:nvPr>
            <p:ph type="subTitle" idx="1"/>
          </p:nvPr>
        </p:nvSpPr>
        <p:spPr>
          <a:xfrm>
            <a:off x="2362200" y="5719763"/>
            <a:ext cx="3352800" cy="838200"/>
          </a:xfrm>
        </p:spPr>
        <p:txBody>
          <a:bodyPr>
            <a:normAutofit/>
          </a:bodyPr>
          <a:lstStyle/>
          <a:p>
            <a:pPr algn="r"/>
            <a:r>
              <a:rPr lang="en-US" sz="2000" b="1" dirty="0">
                <a:latin typeface="Baskerville Old Face" pitchFamily="18" charset="0"/>
              </a:rPr>
              <a:t>SARMAD BASHIR</a:t>
            </a:r>
          </a:p>
          <a:p>
            <a:pPr algn="r"/>
            <a:r>
              <a:rPr lang="en-US" sz="2000" b="1" dirty="0">
                <a:latin typeface="Baskerville Old Face" pitchFamily="18" charset="0"/>
              </a:rPr>
              <a:t>MUHAMMAD </a:t>
            </a:r>
            <a:r>
              <a:rPr lang="en-US" sz="2000" b="1" dirty="0" smtClean="0">
                <a:latin typeface="Baskerville Old Face" pitchFamily="18" charset="0"/>
              </a:rPr>
              <a:t>HAMAD</a:t>
            </a:r>
            <a:endParaRPr lang="en-US" sz="2000" b="1" dirty="0">
              <a:latin typeface="Baskerville Old Face" pitchFamily="18" charset="0"/>
            </a:endParaRPr>
          </a:p>
          <a:p>
            <a:endParaRPr lang="en-US" sz="2000" b="1" i="1" dirty="0" smtClean="0">
              <a:latin typeface="Baskerville Old Face"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01214"/>
            <a:ext cx="8439284" cy="4429897"/>
          </a:xfrm>
          <a:prstGeom prst="rect">
            <a:avLst/>
          </a:prstGeom>
        </p:spPr>
      </p:pic>
    </p:spTree>
    <p:extLst>
      <p:ext uri="{BB962C8B-B14F-4D97-AF65-F5344CB8AC3E}">
        <p14:creationId xmlns:p14="http://schemas.microsoft.com/office/powerpoint/2010/main" val="3824745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How TOR works ? :</a:t>
            </a:r>
            <a:r>
              <a:rPr lang="en-US" b="1" dirty="0" smtClean="0">
                <a:solidFill>
                  <a:srgbClr val="FF0000"/>
                </a:solidFill>
                <a:latin typeface="Arial Rounded MT Bold" panose="020F0704030504030204" pitchFamily="34" charset="0"/>
              </a:rPr>
              <a:t> Step 3</a:t>
            </a:r>
            <a:endParaRPr lang="en-US" b="1" dirty="0">
              <a:solidFill>
                <a:srgbClr val="FF0000"/>
              </a:solidFill>
              <a:latin typeface="Arial Rounded MT Bold" panose="020F0704030504030204" pitchFamily="34" charset="0"/>
            </a:endParaRPr>
          </a:p>
        </p:txBody>
      </p:sp>
      <p:pic>
        <p:nvPicPr>
          <p:cNvPr id="4100" name="Picture 4" descr="Tor circuit step th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049"/>
            <a:ext cx="8229600" cy="491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535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Joining TOR as ????</a:t>
            </a:r>
            <a:endParaRPr lang="en-US"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542925" y="1524000"/>
            <a:ext cx="7886700" cy="4351338"/>
          </a:xfrm>
        </p:spPr>
        <p:txBody>
          <a:bodyPr/>
          <a:lstStyle/>
          <a:p>
            <a:r>
              <a:rPr lang="en-US" dirty="0" smtClean="0"/>
              <a:t>Download TOR application and run it as …….</a:t>
            </a:r>
          </a:p>
          <a:p>
            <a:endParaRPr lang="en-US" dirty="0"/>
          </a:p>
        </p:txBody>
      </p:sp>
      <p:graphicFrame>
        <p:nvGraphicFramePr>
          <p:cNvPr id="5" name="Diagram 4"/>
          <p:cNvGraphicFramePr/>
          <p:nvPr>
            <p:extLst>
              <p:ext uri="{D42A27DB-BD31-4B8C-83A1-F6EECF244321}">
                <p14:modId xmlns:p14="http://schemas.microsoft.com/office/powerpoint/2010/main" val="1222610031"/>
              </p:ext>
            </p:extLst>
          </p:nvPr>
        </p:nvGraphicFramePr>
        <p:xfrm>
          <a:off x="457200" y="2514600"/>
          <a:ext cx="805815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6878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Cells</a:t>
            </a:r>
            <a:endParaRPr lang="en-US"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p:txBody>
          <a:bodyPr/>
          <a:lstStyle/>
          <a:p>
            <a:r>
              <a:rPr lang="en-US" dirty="0"/>
              <a:t>Communication between relays in fixed-size cells</a:t>
            </a:r>
            <a:r>
              <a:rPr lang="en-US" dirty="0" smtClean="0"/>
              <a:t>.</a:t>
            </a:r>
          </a:p>
          <a:p>
            <a:endParaRPr lang="en-US" dirty="0" smtClean="0"/>
          </a:p>
          <a:p>
            <a:r>
              <a:rPr lang="en-US" dirty="0" smtClean="0"/>
              <a:t>Each cell is of 512 </a:t>
            </a:r>
            <a:r>
              <a:rPr lang="en-US" dirty="0"/>
              <a:t>bytes. </a:t>
            </a:r>
            <a:endParaRPr lang="en-US" dirty="0" smtClean="0"/>
          </a:p>
          <a:p>
            <a:endParaRPr lang="en-US" dirty="0" smtClean="0"/>
          </a:p>
          <a:p>
            <a:r>
              <a:rPr lang="en-US" dirty="0" smtClean="0"/>
              <a:t>On </a:t>
            </a:r>
            <a:r>
              <a:rPr lang="en-US" dirty="0"/>
              <a:t>the basis of their commands </a:t>
            </a:r>
            <a:r>
              <a:rPr lang="en-US" dirty="0" smtClean="0"/>
              <a:t>they will be either called as  </a:t>
            </a:r>
            <a:r>
              <a:rPr lang="en-US" dirty="0"/>
              <a:t>control or relay cells</a:t>
            </a:r>
          </a:p>
          <a:p>
            <a:endParaRPr lang="en-US" dirty="0"/>
          </a:p>
        </p:txBody>
      </p:sp>
    </p:spTree>
    <p:extLst>
      <p:ext uri="{BB962C8B-B14F-4D97-AF65-F5344CB8AC3E}">
        <p14:creationId xmlns:p14="http://schemas.microsoft.com/office/powerpoint/2010/main" val="482645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Control Cells : Relay Cells</a:t>
            </a:r>
            <a:endParaRPr lang="en-US" dirty="0">
              <a:solidFill>
                <a:schemeClr val="bg1"/>
              </a:solidFill>
              <a:latin typeface="Arial Rounded MT Bold" panose="020F070403050403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916860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5240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Constructing a Circuit</a:t>
            </a:r>
            <a:endParaRPr lang="en-US" dirty="0">
              <a:solidFill>
                <a:schemeClr val="bg1"/>
              </a:solidFill>
              <a:latin typeface="Arial Rounded MT Bold" panose="020F0704030504030204" pitchFamily="34"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2600"/>
            <a:ext cx="8229600" cy="4388142"/>
          </a:xfrm>
        </p:spPr>
      </p:pic>
    </p:spTree>
    <p:extLst>
      <p:ext uri="{BB962C8B-B14F-4D97-AF65-F5344CB8AC3E}">
        <p14:creationId xmlns:p14="http://schemas.microsoft.com/office/powerpoint/2010/main" val="32862450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Example</a:t>
            </a:r>
            <a:endParaRPr lang="en-US" dirty="0">
              <a:solidFill>
                <a:schemeClr val="bg1"/>
              </a:solidFill>
              <a:latin typeface="Arial Rounded MT Bold" panose="020F0704030504030204" pitchFamily="34" charset="0"/>
            </a:endParaRPr>
          </a:p>
        </p:txBody>
      </p:sp>
      <p:pic>
        <p:nvPicPr>
          <p:cNvPr id="5" name="Picture 132"/>
          <p:cNvPicPr>
            <a:picLocks noGrp="1" noChangeAspect="1" noChangeArrowheads="1"/>
          </p:cNvPicPr>
          <p:nvPr>
            <p:ph idx="1"/>
          </p:nvPr>
        </p:nvPicPr>
        <p:blipFill>
          <a:blip r:embed="rId3"/>
          <a:srcRect/>
          <a:stretch>
            <a:fillRect/>
          </a:stretch>
        </p:blipFill>
        <p:spPr>
          <a:xfrm>
            <a:off x="457200" y="2735765"/>
            <a:ext cx="8229600" cy="3612776"/>
          </a:xfrm>
          <a:prstGeom prst="rect">
            <a:avLst/>
          </a:prstGeom>
          <a:noFill/>
          <a:ln/>
        </p:spPr>
      </p:pic>
      <p:sp>
        <p:nvSpPr>
          <p:cNvPr id="7" name="Rectangle 6"/>
          <p:cNvSpPr/>
          <p:nvPr/>
        </p:nvSpPr>
        <p:spPr>
          <a:xfrm>
            <a:off x="457200" y="1647634"/>
            <a:ext cx="7886700" cy="341632"/>
          </a:xfrm>
          <a:prstGeom prst="rect">
            <a:avLst/>
          </a:prstGeom>
        </p:spPr>
        <p:txBody>
          <a:bodyPr wrap="square">
            <a:spAutoFit/>
          </a:bodyPr>
          <a:lstStyle/>
          <a:p>
            <a:pPr>
              <a:lnSpc>
                <a:spcPct val="90000"/>
              </a:lnSpc>
              <a:buClr>
                <a:schemeClr val="tx1"/>
              </a:buClr>
            </a:pPr>
            <a:r>
              <a:rPr lang="en-US" b="1" dirty="0">
                <a:solidFill>
                  <a:srgbClr val="FF0000"/>
                </a:solidFill>
                <a:latin typeface="Arial Rounded MT Bold" panose="020F0704030504030204" pitchFamily="34" charset="0"/>
              </a:rPr>
              <a:t>Let onion routers  4, 3, and 5 be randomly selected by the onion proxy</a:t>
            </a:r>
          </a:p>
        </p:txBody>
      </p:sp>
    </p:spTree>
    <p:extLst>
      <p:ext uri="{BB962C8B-B14F-4D97-AF65-F5344CB8AC3E}">
        <p14:creationId xmlns:p14="http://schemas.microsoft.com/office/powerpoint/2010/main" val="271337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extLst>
              <p:ext uri="{D42A27DB-BD31-4B8C-83A1-F6EECF244321}">
                <p14:modId xmlns:p14="http://schemas.microsoft.com/office/powerpoint/2010/main" val="3435774351"/>
              </p:ext>
            </p:extLst>
          </p:nvPr>
        </p:nvGraphicFramePr>
        <p:xfrm>
          <a:off x="304799" y="951056"/>
          <a:ext cx="3107533" cy="2249344"/>
        </p:xfrm>
        <a:graphic>
          <a:graphicData uri="http://schemas.openxmlformats.org/presentationml/2006/ole">
            <mc:AlternateContent xmlns:mc="http://schemas.openxmlformats.org/markup-compatibility/2006">
              <mc:Choice xmlns:v="urn:schemas-microsoft-com:vml" Requires="v">
                <p:oleObj spid="_x0000_s5209" name="Bitmap Image" r:id="rId3" imgW="2390476" imgH="2190476" progId="Paint.Picture">
                  <p:embed/>
                </p:oleObj>
              </mc:Choice>
              <mc:Fallback>
                <p:oleObj name="Bitmap Image" r:id="rId3" imgW="2390476" imgH="219047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 y="951056"/>
                        <a:ext cx="3107533" cy="2249344"/>
                      </a:xfrm>
                      <a:prstGeom prst="rect">
                        <a:avLst/>
                      </a:prstGeom>
                      <a:noFill/>
                      <a:ln>
                        <a:noFill/>
                      </a:ln>
                      <a:effectLst/>
                    </p:spPr>
                  </p:pic>
                </p:oleObj>
              </mc:Fallback>
            </mc:AlternateContent>
          </a:graphicData>
        </a:graphic>
      </p:graphicFrame>
      <p:sp>
        <p:nvSpPr>
          <p:cNvPr id="6" name="Rectangle 5"/>
          <p:cNvSpPr/>
          <p:nvPr/>
        </p:nvSpPr>
        <p:spPr>
          <a:xfrm>
            <a:off x="3888600" y="1143165"/>
            <a:ext cx="4188599" cy="1200329"/>
          </a:xfrm>
          <a:prstGeom prst="rect">
            <a:avLst/>
          </a:prstGeom>
        </p:spPr>
        <p:txBody>
          <a:bodyPr wrap="square">
            <a:spAutoFit/>
          </a:bodyPr>
          <a:lstStyle/>
          <a:p>
            <a:pPr>
              <a:lnSpc>
                <a:spcPct val="80000"/>
              </a:lnSpc>
              <a:buClr>
                <a:schemeClr val="tx1"/>
              </a:buClr>
            </a:pPr>
            <a:r>
              <a:rPr lang="en-US" b="1" dirty="0" smtClean="0">
                <a:latin typeface="Arial Rounded MT Bold" panose="020F0704030504030204" pitchFamily="34" charset="0"/>
              </a:rPr>
              <a:t>Onion Sent by Client to 4</a:t>
            </a:r>
          </a:p>
          <a:p>
            <a:pPr>
              <a:lnSpc>
                <a:spcPct val="80000"/>
              </a:lnSpc>
              <a:buClr>
                <a:schemeClr val="tx1"/>
              </a:buClr>
            </a:pPr>
            <a:endParaRPr lang="en-US" dirty="0" smtClean="0">
              <a:latin typeface="Arial Rounded MT Bold" panose="020F0704030504030204" pitchFamily="34" charset="0"/>
            </a:endParaRPr>
          </a:p>
          <a:p>
            <a:pPr>
              <a:lnSpc>
                <a:spcPct val="80000"/>
              </a:lnSpc>
              <a:buClr>
                <a:schemeClr val="tx1"/>
              </a:buClr>
            </a:pPr>
            <a:r>
              <a:rPr lang="en-US" dirty="0" smtClean="0">
                <a:latin typeface="Arial Rounded MT Bold" panose="020F0704030504030204" pitchFamily="34" charset="0"/>
              </a:rPr>
              <a:t>Router 4 will decrypt the E{4u} layer using Its private key, to find the next router’s Ip address, and encrypted</a:t>
            </a:r>
            <a:endParaRPr lang="en-US" dirty="0">
              <a:latin typeface="Arial Rounded MT Bold" panose="020F0704030504030204" pitchFamily="34" charset="0"/>
            </a:endParaRPr>
          </a:p>
        </p:txBody>
      </p:sp>
      <p:pic>
        <p:nvPicPr>
          <p:cNvPr id="4" name="Picture 3"/>
          <p:cNvPicPr>
            <a:picLocks noChangeAspect="1" noChangeArrowheads="1"/>
          </p:cNvPicPr>
          <p:nvPr/>
        </p:nvPicPr>
        <p:blipFill>
          <a:blip r:embed="rId5"/>
          <a:srcRect/>
          <a:stretch>
            <a:fillRect/>
          </a:stretch>
        </p:blipFill>
        <p:spPr bwMode="auto">
          <a:xfrm>
            <a:off x="304799" y="3581400"/>
            <a:ext cx="3107533" cy="2496340"/>
          </a:xfrm>
          <a:prstGeom prst="rect">
            <a:avLst/>
          </a:prstGeom>
          <a:noFill/>
        </p:spPr>
      </p:pic>
      <p:sp>
        <p:nvSpPr>
          <p:cNvPr id="2" name="Rectangle 1"/>
          <p:cNvSpPr/>
          <p:nvPr/>
        </p:nvSpPr>
        <p:spPr>
          <a:xfrm>
            <a:off x="3888601" y="4038600"/>
            <a:ext cx="4572000" cy="1200329"/>
          </a:xfrm>
          <a:prstGeom prst="rect">
            <a:avLst/>
          </a:prstGeom>
        </p:spPr>
        <p:txBody>
          <a:bodyPr>
            <a:spAutoFit/>
          </a:bodyPr>
          <a:lstStyle/>
          <a:p>
            <a:pPr>
              <a:lnSpc>
                <a:spcPct val="80000"/>
              </a:lnSpc>
              <a:buClr>
                <a:schemeClr val="tx1"/>
              </a:buClr>
            </a:pPr>
            <a:r>
              <a:rPr lang="en-US" b="1" dirty="0">
                <a:solidFill>
                  <a:srgbClr val="FF0000"/>
                </a:solidFill>
                <a:latin typeface="Arial Rounded MT Bold" panose="020F0704030504030204" pitchFamily="34" charset="0"/>
              </a:rPr>
              <a:t> </a:t>
            </a:r>
            <a:r>
              <a:rPr lang="en-US" b="1" dirty="0">
                <a:latin typeface="Arial Rounded MT Bold" panose="020F0704030504030204" pitchFamily="34" charset="0"/>
              </a:rPr>
              <a:t>Onion Sent by  4 to 3</a:t>
            </a:r>
          </a:p>
          <a:p>
            <a:pPr>
              <a:lnSpc>
                <a:spcPct val="80000"/>
              </a:lnSpc>
              <a:buClr>
                <a:schemeClr val="tx1"/>
              </a:buClr>
            </a:pPr>
            <a:endParaRPr lang="en-US" dirty="0">
              <a:solidFill>
                <a:srgbClr val="FF0000"/>
              </a:solidFill>
              <a:latin typeface="Arial Rounded MT Bold" panose="020F0704030504030204" pitchFamily="34" charset="0"/>
            </a:endParaRPr>
          </a:p>
          <a:p>
            <a:pPr>
              <a:lnSpc>
                <a:spcPct val="80000"/>
              </a:lnSpc>
              <a:buClr>
                <a:schemeClr val="tx1"/>
              </a:buClr>
            </a:pPr>
            <a:r>
              <a:rPr lang="en-US" dirty="0">
                <a:solidFill>
                  <a:srgbClr val="FF0000"/>
                </a:solidFill>
                <a:latin typeface="Arial Rounded MT Bold" panose="020F0704030504030204" pitchFamily="34" charset="0"/>
              </a:rPr>
              <a:t>Router 3 will decrypt the E{3u} layer </a:t>
            </a:r>
            <a:r>
              <a:rPr lang="en-US" dirty="0" smtClean="0">
                <a:solidFill>
                  <a:srgbClr val="FF0000"/>
                </a:solidFill>
                <a:latin typeface="Arial Rounded MT Bold" panose="020F0704030504030204" pitchFamily="34" charset="0"/>
              </a:rPr>
              <a:t>using Its </a:t>
            </a:r>
            <a:r>
              <a:rPr lang="en-US" dirty="0">
                <a:solidFill>
                  <a:srgbClr val="FF0000"/>
                </a:solidFill>
                <a:latin typeface="Arial Rounded MT Bold" panose="020F0704030504030204" pitchFamily="34" charset="0"/>
              </a:rPr>
              <a:t>private key, to find the next router’s Ip address, and encrypted</a:t>
            </a:r>
          </a:p>
        </p:txBody>
      </p:sp>
    </p:spTree>
    <p:extLst>
      <p:ext uri="{BB962C8B-B14F-4D97-AF65-F5344CB8AC3E}">
        <p14:creationId xmlns:p14="http://schemas.microsoft.com/office/powerpoint/2010/main" val="2463882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533400" y="896926"/>
            <a:ext cx="2133600" cy="1713104"/>
          </a:xfrm>
          <a:prstGeom prst="rect">
            <a:avLst/>
          </a:prstGeom>
          <a:noFill/>
        </p:spPr>
      </p:pic>
      <p:pic>
        <p:nvPicPr>
          <p:cNvPr id="5125" name="Picture 5"/>
          <p:cNvPicPr>
            <a:picLocks noChangeAspect="1" noChangeArrowheads="1"/>
          </p:cNvPicPr>
          <p:nvPr/>
        </p:nvPicPr>
        <p:blipFill>
          <a:blip r:embed="rId3"/>
          <a:srcRect/>
          <a:stretch>
            <a:fillRect/>
          </a:stretch>
        </p:blipFill>
        <p:spPr bwMode="auto">
          <a:xfrm>
            <a:off x="546411" y="3810001"/>
            <a:ext cx="2120590" cy="1828800"/>
          </a:xfrm>
          <a:prstGeom prst="rect">
            <a:avLst/>
          </a:prstGeom>
          <a:noFill/>
        </p:spPr>
      </p:pic>
      <p:sp>
        <p:nvSpPr>
          <p:cNvPr id="6" name="Rectangle 5"/>
          <p:cNvSpPr/>
          <p:nvPr/>
        </p:nvSpPr>
        <p:spPr>
          <a:xfrm>
            <a:off x="3505200" y="1295400"/>
            <a:ext cx="4495801" cy="1200329"/>
          </a:xfrm>
          <a:prstGeom prst="rect">
            <a:avLst/>
          </a:prstGeom>
        </p:spPr>
        <p:txBody>
          <a:bodyPr wrap="square">
            <a:spAutoFit/>
          </a:bodyPr>
          <a:lstStyle/>
          <a:p>
            <a:pPr>
              <a:lnSpc>
                <a:spcPct val="80000"/>
              </a:lnSpc>
              <a:buClr>
                <a:schemeClr val="tx1"/>
              </a:buClr>
            </a:pPr>
            <a:r>
              <a:rPr lang="en-US" b="1" dirty="0" smtClean="0">
                <a:latin typeface="Arial Rounded MT Bold" panose="020F0704030504030204" pitchFamily="34" charset="0"/>
              </a:rPr>
              <a:t> Onion Sent by  3 to  5</a:t>
            </a:r>
          </a:p>
          <a:p>
            <a:pPr>
              <a:lnSpc>
                <a:spcPct val="80000"/>
              </a:lnSpc>
              <a:buClr>
                <a:schemeClr val="tx1"/>
              </a:buClr>
            </a:pPr>
            <a:endParaRPr lang="en-US" dirty="0" smtClean="0">
              <a:latin typeface="Arial Rounded MT Bold" panose="020F0704030504030204" pitchFamily="34" charset="0"/>
            </a:endParaRPr>
          </a:p>
          <a:p>
            <a:pPr>
              <a:lnSpc>
                <a:spcPct val="80000"/>
              </a:lnSpc>
              <a:buClr>
                <a:schemeClr val="tx1"/>
              </a:buClr>
            </a:pPr>
            <a:r>
              <a:rPr lang="en-US" dirty="0" smtClean="0">
                <a:latin typeface="Arial Rounded MT Bold" panose="020F0704030504030204" pitchFamily="34" charset="0"/>
              </a:rPr>
              <a:t>Router 5 will decrypt the E{5u} layer using Its private key, to just find unencrypted data  packet</a:t>
            </a:r>
            <a:endParaRPr lang="en-US" dirty="0">
              <a:latin typeface="Arial Rounded MT Bold" panose="020F0704030504030204" pitchFamily="34" charset="0"/>
            </a:endParaRPr>
          </a:p>
        </p:txBody>
      </p:sp>
      <p:sp>
        <p:nvSpPr>
          <p:cNvPr id="7" name="Rectangle 6"/>
          <p:cNvSpPr/>
          <p:nvPr/>
        </p:nvSpPr>
        <p:spPr>
          <a:xfrm>
            <a:off x="2590800" y="4567435"/>
            <a:ext cx="5643602" cy="313932"/>
          </a:xfrm>
          <a:prstGeom prst="rect">
            <a:avLst/>
          </a:prstGeom>
        </p:spPr>
        <p:txBody>
          <a:bodyPr wrap="square">
            <a:spAutoFit/>
          </a:bodyPr>
          <a:lstStyle/>
          <a:p>
            <a:pPr>
              <a:lnSpc>
                <a:spcPct val="80000"/>
              </a:lnSpc>
              <a:buClr>
                <a:schemeClr val="tx1"/>
              </a:buClr>
            </a:pPr>
            <a:r>
              <a:rPr lang="en-US" b="1" dirty="0" smtClean="0">
                <a:latin typeface="Arial Rounded MT Bold" panose="020F0704030504030204" pitchFamily="34" charset="0"/>
              </a:rPr>
              <a:t>                  Data Sent by 5 to Target</a:t>
            </a:r>
            <a:endParaRPr lang="en-US" dirty="0">
              <a:latin typeface="Arial Rounded MT Bold" panose="020F0704030504030204" pitchFamily="34" charset="0"/>
            </a:endParaRPr>
          </a:p>
        </p:txBody>
      </p:sp>
    </p:spTree>
    <p:extLst>
      <p:ext uri="{BB962C8B-B14F-4D97-AF65-F5344CB8AC3E}">
        <p14:creationId xmlns:p14="http://schemas.microsoft.com/office/powerpoint/2010/main" val="257171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dirty="0">
                <a:solidFill>
                  <a:schemeClr val="bg1"/>
                </a:solidFill>
                <a:latin typeface="Arial Rounded MT Bold" panose="020F0704030504030204" pitchFamily="34" charset="0"/>
              </a:rPr>
              <a:t>Enhancement over previous version</a:t>
            </a:r>
          </a:p>
        </p:txBody>
      </p:sp>
      <p:sp>
        <p:nvSpPr>
          <p:cNvPr id="3" name="Content Placeholder 2"/>
          <p:cNvSpPr>
            <a:spLocks noGrp="1"/>
          </p:cNvSpPr>
          <p:nvPr>
            <p:ph idx="1"/>
          </p:nvPr>
        </p:nvSpPr>
        <p:spPr>
          <a:xfrm>
            <a:off x="457200" y="1828800"/>
            <a:ext cx="7886700" cy="4351338"/>
          </a:xfrm>
        </p:spPr>
        <p:txBody>
          <a:bodyPr/>
          <a:lstStyle/>
          <a:p>
            <a:pPr marL="617220" lvl="1" indent="-342900">
              <a:buFont typeface="Wingdings" panose="05000000000000000000" pitchFamily="2" charset="2"/>
              <a:buChar char="ü"/>
            </a:pPr>
            <a:r>
              <a:rPr lang="en-US" b="1" dirty="0">
                <a:latin typeface="Arial Rounded MT Bold" panose="020F0704030504030204" pitchFamily="34" charset="0"/>
              </a:rPr>
              <a:t>Many TCP streams can share one circuit</a:t>
            </a:r>
          </a:p>
          <a:p>
            <a:pPr marL="617220" lvl="1" indent="-342900">
              <a:buFont typeface="Wingdings" panose="05000000000000000000" pitchFamily="2" charset="2"/>
              <a:buChar char="ü"/>
            </a:pPr>
            <a:endParaRPr lang="en-US" dirty="0">
              <a:latin typeface="Arial Rounded MT Bold" panose="020F0704030504030204" pitchFamily="34" charset="0"/>
            </a:endParaRPr>
          </a:p>
          <a:p>
            <a:pPr marL="617220" lvl="1" indent="-342900">
              <a:buFont typeface="Wingdings" panose="05000000000000000000" pitchFamily="2" charset="2"/>
              <a:buChar char="ü"/>
            </a:pPr>
            <a:r>
              <a:rPr lang="en-US" sz="2200" b="1" dirty="0">
                <a:latin typeface="Arial Rounded MT Bold" panose="020F0704030504030204" pitchFamily="34" charset="0"/>
              </a:rPr>
              <a:t>Congestion Control</a:t>
            </a:r>
          </a:p>
          <a:p>
            <a:pPr marL="617220" lvl="1" indent="-342900">
              <a:buFont typeface="Wingdings" panose="05000000000000000000" pitchFamily="2" charset="2"/>
              <a:buChar char="ü"/>
            </a:pPr>
            <a:endParaRPr lang="en-US" sz="2200" b="1" dirty="0">
              <a:latin typeface="Arial Rounded MT Bold" panose="020F0704030504030204" pitchFamily="34" charset="0"/>
            </a:endParaRPr>
          </a:p>
          <a:p>
            <a:pPr marL="617220" lvl="1" indent="-342900">
              <a:buFont typeface="Wingdings" panose="05000000000000000000" pitchFamily="2" charset="2"/>
              <a:buChar char="ü"/>
            </a:pPr>
            <a:r>
              <a:rPr lang="en-US" sz="2200" b="1" dirty="0">
                <a:latin typeface="Arial Rounded MT Bold" panose="020F0704030504030204" pitchFamily="34" charset="0"/>
              </a:rPr>
              <a:t>Directory Servers</a:t>
            </a:r>
          </a:p>
          <a:p>
            <a:pPr marL="617220" lvl="1" indent="-342900">
              <a:buFont typeface="Wingdings" panose="05000000000000000000" pitchFamily="2" charset="2"/>
              <a:buChar char="ü"/>
            </a:pPr>
            <a:endParaRPr lang="en-US" sz="1900" b="1" dirty="0">
              <a:latin typeface="Arial Rounded MT Bold" panose="020F0704030504030204" pitchFamily="34" charset="0"/>
            </a:endParaRPr>
          </a:p>
          <a:p>
            <a:pPr marL="617220" lvl="1" indent="-342900">
              <a:buFont typeface="Wingdings" panose="05000000000000000000" pitchFamily="2" charset="2"/>
              <a:buChar char="ü"/>
            </a:pPr>
            <a:r>
              <a:rPr lang="en-US" sz="2200" b="1" dirty="0">
                <a:latin typeface="Arial Rounded MT Bold" panose="020F0704030504030204" pitchFamily="34" charset="0"/>
              </a:rPr>
              <a:t>End To End Integrity Checking</a:t>
            </a:r>
          </a:p>
          <a:p>
            <a:pPr marL="617220" lvl="1" indent="-342900">
              <a:buFont typeface="Wingdings" panose="05000000000000000000" pitchFamily="2" charset="2"/>
              <a:buChar char="ü"/>
            </a:pPr>
            <a:endParaRPr lang="en-US" sz="2000" b="1" dirty="0">
              <a:latin typeface="Arial Rounded MT Bold" panose="020F0704030504030204" pitchFamily="34" charset="0"/>
            </a:endParaRPr>
          </a:p>
          <a:p>
            <a:pPr marL="617220" lvl="1" indent="-342900">
              <a:buFont typeface="Wingdings" panose="05000000000000000000" pitchFamily="2" charset="2"/>
              <a:buChar char="ü"/>
            </a:pPr>
            <a:r>
              <a:rPr lang="en-US" b="1" dirty="0">
                <a:latin typeface="Arial Rounded MT Bold" panose="020F0704030504030204" pitchFamily="34" charset="0"/>
              </a:rPr>
              <a:t>Hidden Services via Rendezvous Points</a:t>
            </a:r>
          </a:p>
          <a:p>
            <a:pPr>
              <a:buFont typeface="Wingdings" panose="05000000000000000000" pitchFamily="2" charset="2"/>
              <a:buChar char="ü"/>
            </a:pPr>
            <a:endParaRPr lang="en-US" dirty="0">
              <a:latin typeface="Arial Rounded MT Bold" panose="020F0704030504030204" pitchFamily="34" charset="0"/>
            </a:endParaRPr>
          </a:p>
        </p:txBody>
      </p:sp>
    </p:spTree>
    <p:extLst>
      <p:ext uri="{BB962C8B-B14F-4D97-AF65-F5344CB8AC3E}">
        <p14:creationId xmlns:p14="http://schemas.microsoft.com/office/powerpoint/2010/main" val="194465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sz="3600" b="1" dirty="0" smtClean="0">
                <a:solidFill>
                  <a:schemeClr val="bg1"/>
                </a:solidFill>
                <a:latin typeface="Arial Rounded MT Bold" panose="020F0704030504030204" pitchFamily="34" charset="0"/>
              </a:rPr>
              <a:t>Rendezvous </a:t>
            </a:r>
            <a:r>
              <a:rPr lang="en-US" sz="3600" b="1" dirty="0">
                <a:solidFill>
                  <a:schemeClr val="bg1"/>
                </a:solidFill>
                <a:latin typeface="Arial Rounded MT Bold" panose="020F0704030504030204" pitchFamily="34" charset="0"/>
              </a:rPr>
              <a:t>Points and hidden services</a:t>
            </a:r>
            <a:r>
              <a:rPr lang="en-US" sz="3600" dirty="0">
                <a:solidFill>
                  <a:schemeClr val="bg1"/>
                </a:solidFill>
                <a:latin typeface="Arial Rounded MT Bold" panose="020F0704030504030204" pitchFamily="34" charset="0"/>
              </a:rPr>
              <a:t> </a:t>
            </a:r>
          </a:p>
        </p:txBody>
      </p:sp>
      <p:sp>
        <p:nvSpPr>
          <p:cNvPr id="3" name="Content Placeholder 2"/>
          <p:cNvSpPr>
            <a:spLocks noGrp="1"/>
          </p:cNvSpPr>
          <p:nvPr>
            <p:ph idx="1"/>
          </p:nvPr>
        </p:nvSpPr>
        <p:spPr>
          <a:xfrm>
            <a:off x="457200" y="1828800"/>
            <a:ext cx="8229600" cy="4351338"/>
          </a:xfrm>
        </p:spPr>
        <p:txBody>
          <a:bodyPr/>
          <a:lstStyle/>
          <a:p>
            <a:r>
              <a:rPr lang="en-US" dirty="0" smtClean="0"/>
              <a:t>Deploy </a:t>
            </a:r>
            <a:r>
              <a:rPr lang="en-US" dirty="0"/>
              <a:t>a server on the Internet that </a:t>
            </a:r>
            <a:r>
              <a:rPr lang="en-US" dirty="0">
                <a:solidFill>
                  <a:srgbClr val="FF0000"/>
                </a:solidFill>
              </a:rPr>
              <a:t>anyone can connect </a:t>
            </a:r>
            <a:r>
              <a:rPr lang="en-US" dirty="0"/>
              <a:t>to without knowing </a:t>
            </a:r>
            <a:r>
              <a:rPr lang="en-US" dirty="0">
                <a:solidFill>
                  <a:srgbClr val="FF0000"/>
                </a:solidFill>
              </a:rPr>
              <a:t>where it is </a:t>
            </a:r>
            <a:r>
              <a:rPr lang="en-US" dirty="0"/>
              <a:t>or who runs </a:t>
            </a:r>
            <a:r>
              <a:rPr lang="en-US" dirty="0" smtClean="0"/>
              <a:t>it</a:t>
            </a:r>
          </a:p>
          <a:p>
            <a:endParaRPr lang="en-US" dirty="0"/>
          </a:p>
          <a:p>
            <a:r>
              <a:rPr lang="en-US" dirty="0"/>
              <a:t>Resistant to censorship, denial of service, physical attack</a:t>
            </a:r>
          </a:p>
          <a:p>
            <a:pPr lvl="1"/>
            <a:r>
              <a:rPr lang="en-US" dirty="0"/>
              <a:t>Network address of the server is hidden, thus can’t find the physical server</a:t>
            </a:r>
          </a:p>
          <a:p>
            <a:endParaRPr lang="en-US" dirty="0"/>
          </a:p>
        </p:txBody>
      </p:sp>
    </p:spTree>
    <p:extLst>
      <p:ext uri="{BB962C8B-B14F-4D97-AF65-F5344CB8AC3E}">
        <p14:creationId xmlns:p14="http://schemas.microsoft.com/office/powerpoint/2010/main" val="774525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a:solidFill>
                  <a:schemeClr val="bg1"/>
                </a:solidFill>
                <a:latin typeface="Arial Rounded MT Bold" panose="020F0704030504030204" pitchFamily="34" charset="0"/>
              </a:rPr>
              <a:t>Privacy Enhancing Techniques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04269681"/>
              </p:ext>
            </p:extLst>
          </p:nvPr>
        </p:nvGraphicFramePr>
        <p:xfrm>
          <a:off x="457200" y="15240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04446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dirty="0" smtClean="0">
                <a:solidFill>
                  <a:schemeClr val="bg1"/>
                </a:solidFill>
                <a:latin typeface="Arial Rounded MT Bold" panose="020F0704030504030204" pitchFamily="34" charset="0"/>
              </a:rPr>
              <a:t>Hidden service : Step 1</a:t>
            </a:r>
            <a:endParaRPr lang="en-US" sz="3600"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457200" y="1828800"/>
            <a:ext cx="8229600" cy="4351338"/>
          </a:xfrm>
        </p:spPr>
        <p:txBody>
          <a:bodyPr/>
          <a:lstStyle/>
          <a:p>
            <a:pPr marL="0" indent="0">
              <a:buNone/>
            </a:pPr>
            <a:r>
              <a:rPr lang="en-US" dirty="0" smtClean="0"/>
              <a:t>  </a:t>
            </a:r>
            <a:endParaRPr lang="en-US" dirty="0"/>
          </a:p>
        </p:txBody>
      </p:sp>
      <p:pic>
        <p:nvPicPr>
          <p:cNvPr id="6146" name="Picture 2" descr="Tor hidden service step 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097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dirty="0" smtClean="0">
                <a:solidFill>
                  <a:schemeClr val="bg1"/>
                </a:solidFill>
                <a:latin typeface="Arial Rounded MT Bold" panose="020F0704030504030204" pitchFamily="34" charset="0"/>
              </a:rPr>
              <a:t>Hidden service : Step 2</a:t>
            </a:r>
            <a:endParaRPr lang="en-US" sz="3600"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457200" y="1828800"/>
            <a:ext cx="8229600" cy="4351338"/>
          </a:xfrm>
        </p:spPr>
        <p:txBody>
          <a:bodyPr/>
          <a:lstStyle/>
          <a:p>
            <a:pPr marL="0" indent="0">
              <a:buNone/>
            </a:pPr>
            <a:r>
              <a:rPr lang="en-US" dirty="0" smtClean="0"/>
              <a:t>  </a:t>
            </a:r>
            <a:endParaRPr lang="en-US" dirty="0"/>
          </a:p>
        </p:txBody>
      </p:sp>
      <p:pic>
        <p:nvPicPr>
          <p:cNvPr id="7172" name="Picture 4" descr="Tor hidden service step tw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76" y="1447800"/>
            <a:ext cx="8224024" cy="491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957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dirty="0" smtClean="0">
                <a:solidFill>
                  <a:schemeClr val="bg1"/>
                </a:solidFill>
                <a:latin typeface="Arial Rounded MT Bold" panose="020F0704030504030204" pitchFamily="34" charset="0"/>
              </a:rPr>
              <a:t>Hidden service : Step 3</a:t>
            </a:r>
            <a:endParaRPr lang="en-US" sz="3600"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457200" y="1828800"/>
            <a:ext cx="8229600" cy="4351338"/>
          </a:xfrm>
        </p:spPr>
        <p:txBody>
          <a:bodyPr/>
          <a:lstStyle/>
          <a:p>
            <a:pPr marL="0" indent="0">
              <a:buNone/>
            </a:pPr>
            <a:r>
              <a:rPr lang="en-US" dirty="0" smtClean="0"/>
              <a:t>  </a:t>
            </a:r>
            <a:endParaRPr lang="en-US" dirty="0"/>
          </a:p>
        </p:txBody>
      </p:sp>
      <p:pic>
        <p:nvPicPr>
          <p:cNvPr id="8194" name="Picture 2" descr="Tor hidden service step th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3999"/>
            <a:ext cx="8229600" cy="481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04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dirty="0" smtClean="0">
                <a:solidFill>
                  <a:schemeClr val="bg1"/>
                </a:solidFill>
                <a:latin typeface="Arial Rounded MT Bold" panose="020F0704030504030204" pitchFamily="34" charset="0"/>
              </a:rPr>
              <a:t>Hidden service : Step 4</a:t>
            </a:r>
            <a:endParaRPr lang="en-US" sz="3600"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457200" y="1828800"/>
            <a:ext cx="8229600" cy="4351338"/>
          </a:xfrm>
        </p:spPr>
        <p:txBody>
          <a:bodyPr/>
          <a:lstStyle/>
          <a:p>
            <a:pPr marL="0" indent="0">
              <a:buNone/>
            </a:pPr>
            <a:r>
              <a:rPr lang="en-US" dirty="0" smtClean="0"/>
              <a:t>  </a:t>
            </a:r>
            <a:endParaRPr lang="en-US" dirty="0"/>
          </a:p>
        </p:txBody>
      </p:sp>
      <p:pic>
        <p:nvPicPr>
          <p:cNvPr id="10244" name="Picture 4" descr="Tor hidden service step fo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483" y="1524000"/>
            <a:ext cx="8233317"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1118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dirty="0" smtClean="0">
                <a:solidFill>
                  <a:schemeClr val="bg1"/>
                </a:solidFill>
                <a:latin typeface="Arial Rounded MT Bold" panose="020F0704030504030204" pitchFamily="34" charset="0"/>
              </a:rPr>
              <a:t>Hidden service : Step 5</a:t>
            </a:r>
            <a:endParaRPr lang="en-US" sz="3600"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457200" y="1828800"/>
            <a:ext cx="8229600" cy="4351338"/>
          </a:xfrm>
        </p:spPr>
        <p:txBody>
          <a:bodyPr/>
          <a:lstStyle/>
          <a:p>
            <a:pPr marL="0" indent="0">
              <a:buNone/>
            </a:pPr>
            <a:r>
              <a:rPr lang="en-US" dirty="0" smtClean="0"/>
              <a:t>  </a:t>
            </a:r>
            <a:endParaRPr lang="en-US" dirty="0"/>
          </a:p>
        </p:txBody>
      </p:sp>
      <p:pic>
        <p:nvPicPr>
          <p:cNvPr id="9218" name="Picture 2" descr="Tor hidden service step f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44" y="1447800"/>
            <a:ext cx="8209156"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891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dirty="0" smtClean="0">
                <a:solidFill>
                  <a:schemeClr val="bg1"/>
                </a:solidFill>
                <a:latin typeface="Arial Rounded MT Bold" panose="020F0704030504030204" pitchFamily="34" charset="0"/>
              </a:rPr>
              <a:t>Hidden service : Step 6</a:t>
            </a:r>
            <a:endParaRPr lang="en-US" sz="3600"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457200" y="1828800"/>
            <a:ext cx="8229600" cy="4351338"/>
          </a:xfrm>
        </p:spPr>
        <p:txBody>
          <a:bodyPr/>
          <a:lstStyle/>
          <a:p>
            <a:pPr marL="0" indent="0">
              <a:buNone/>
            </a:pPr>
            <a:r>
              <a:rPr lang="en-US" dirty="0" smtClean="0"/>
              <a:t>  </a:t>
            </a:r>
            <a:endParaRPr lang="en-US" dirty="0"/>
          </a:p>
        </p:txBody>
      </p:sp>
      <p:pic>
        <p:nvPicPr>
          <p:cNvPr id="11266" name="Picture 2" descr="Tor hidden service step s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68" y="1447800"/>
            <a:ext cx="8214732"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843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dirty="0" smtClean="0">
                <a:solidFill>
                  <a:schemeClr val="bg1"/>
                </a:solidFill>
                <a:latin typeface="Arial Rounded MT Bold" panose="020F0704030504030204" pitchFamily="34" charset="0"/>
              </a:rPr>
              <a:t>“ DEEP &amp; DARK WEB ”</a:t>
            </a:r>
            <a:endParaRPr lang="en-US" sz="3600"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457200" y="1828800"/>
            <a:ext cx="8229600" cy="4351338"/>
          </a:xfrm>
        </p:spPr>
        <p:txBody>
          <a:bodyPr/>
          <a:lstStyle/>
          <a:p>
            <a:pPr marL="0" indent="0">
              <a:buNone/>
            </a:pPr>
            <a:r>
              <a:rPr lang="en-US" dirty="0" smtClean="0"/>
              <a:t>  </a:t>
            </a:r>
            <a:endParaRPr lang="en-US" dirty="0"/>
          </a:p>
        </p:txBody>
      </p:sp>
      <p:pic>
        <p:nvPicPr>
          <p:cNvPr id="5" name="Picture 2" descr="http://static1.businessinsider.com/image/565b1cf7dd08955b3f8b459f-1190-625/this-is-what-its-like-to-browse-the-dark-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1105"/>
            <a:ext cx="9120188" cy="45600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81200" y="5867400"/>
            <a:ext cx="5638800" cy="646331"/>
          </a:xfrm>
          <a:prstGeom prst="rect">
            <a:avLst/>
          </a:prstGeom>
          <a:noFill/>
        </p:spPr>
        <p:txBody>
          <a:bodyPr wrap="square" rtlCol="0">
            <a:spAutoFit/>
          </a:bodyPr>
          <a:lstStyle/>
          <a:p>
            <a:r>
              <a:rPr lang="en-US" dirty="0" smtClean="0">
                <a:latin typeface="Arial Rounded MT Bold" panose="020F0704030504030204" pitchFamily="34" charset="0"/>
              </a:rPr>
              <a:t>When it’s dark enough ,you can see the stars …..</a:t>
            </a:r>
          </a:p>
          <a:p>
            <a:pPr algn="r"/>
            <a:r>
              <a:rPr lang="en-US" dirty="0" smtClean="0">
                <a:latin typeface="Arial Rounded MT Bold" panose="020F0704030504030204" pitchFamily="34" charset="0"/>
              </a:rPr>
              <a:t>Ralph Waldo Emerson</a:t>
            </a:r>
            <a:endParaRPr lang="en-US" dirty="0">
              <a:latin typeface="Arial Rounded MT Bold" panose="020F0704030504030204" pitchFamily="34" charset="0"/>
            </a:endParaRPr>
          </a:p>
        </p:txBody>
      </p:sp>
    </p:spTree>
    <p:extLst>
      <p:ext uri="{BB962C8B-B14F-4D97-AF65-F5344CB8AC3E}">
        <p14:creationId xmlns:p14="http://schemas.microsoft.com/office/powerpoint/2010/main" val="22243640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dirty="0" smtClean="0">
                <a:solidFill>
                  <a:schemeClr val="bg1"/>
                </a:solidFill>
                <a:latin typeface="Arial Rounded MT Bold" panose="020F0704030504030204" pitchFamily="34" charset="0"/>
              </a:rPr>
              <a:t>“ DEEP &amp; DARK WEB ”</a:t>
            </a:r>
            <a:endParaRPr lang="en-US" sz="3600"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457200" y="1828800"/>
            <a:ext cx="8229600" cy="4351338"/>
          </a:xfrm>
        </p:spPr>
        <p:txBody>
          <a:bodyPr/>
          <a:lstStyle/>
          <a:p>
            <a:pPr marL="0" indent="0">
              <a:buNone/>
            </a:pPr>
            <a:r>
              <a:rPr lang="en-US" dirty="0" smtClean="0"/>
              <a:t>  </a:t>
            </a:r>
            <a:endParaRPr lang="en-US" dirty="0"/>
          </a:p>
        </p:txBody>
      </p:sp>
      <p:sp>
        <p:nvSpPr>
          <p:cNvPr id="6" name="Rectangle 5"/>
          <p:cNvSpPr/>
          <p:nvPr/>
        </p:nvSpPr>
        <p:spPr>
          <a:xfrm>
            <a:off x="457200" y="1152293"/>
            <a:ext cx="8229600" cy="4247317"/>
          </a:xfrm>
          <a:prstGeom prst="rect">
            <a:avLst/>
          </a:prstGeom>
        </p:spPr>
        <p:txBody>
          <a:bodyPr wrap="square">
            <a:spAutoFit/>
          </a:bodyPr>
          <a:lstStyle/>
          <a:p>
            <a:endParaRPr lang="en-US" b="1" dirty="0">
              <a:solidFill>
                <a:srgbClr val="FF0000"/>
              </a:solidFill>
              <a:latin typeface="Arial Rounded MT Bold" panose="020F0704030504030204" pitchFamily="34" charset="0"/>
            </a:endParaRPr>
          </a:p>
          <a:p>
            <a:r>
              <a:rPr lang="en-US" b="1" dirty="0" smtClean="0">
                <a:solidFill>
                  <a:srgbClr val="FF0000"/>
                </a:solidFill>
                <a:latin typeface="Arial Rounded MT Bold" panose="020F0704030504030204" pitchFamily="34" charset="0"/>
              </a:rPr>
              <a:t>DEEP </a:t>
            </a:r>
            <a:r>
              <a:rPr lang="en-US" b="1" dirty="0">
                <a:solidFill>
                  <a:srgbClr val="FF0000"/>
                </a:solidFill>
                <a:latin typeface="Arial Rounded MT Bold" panose="020F0704030504030204" pitchFamily="34" charset="0"/>
              </a:rPr>
              <a:t>WEB</a:t>
            </a:r>
          </a:p>
          <a:p>
            <a:endParaRPr lang="en-US" dirty="0" smtClean="0">
              <a:latin typeface="Arial Rounded MT Bold" panose="020F0704030504030204" pitchFamily="34" charset="0"/>
            </a:endParaRPr>
          </a:p>
          <a:p>
            <a:pPr marL="285750" indent="-285750">
              <a:buFont typeface="Wingdings" panose="05000000000000000000" pitchFamily="2" charset="2"/>
              <a:buChar char="ü"/>
            </a:pPr>
            <a:r>
              <a:rPr lang="en-US" dirty="0" smtClean="0">
                <a:latin typeface="Arial Rounded MT Bold" panose="020F0704030504030204" pitchFamily="34" charset="0"/>
              </a:rPr>
              <a:t>This </a:t>
            </a:r>
            <a:r>
              <a:rPr lang="en-US" dirty="0">
                <a:latin typeface="Arial Rounded MT Bold" panose="020F0704030504030204" pitchFamily="34" charset="0"/>
              </a:rPr>
              <a:t>is a sub-set of the internet that can not be indexed (found) by search engines like Google. </a:t>
            </a:r>
            <a:endParaRPr lang="en-US" dirty="0" smtClean="0">
              <a:latin typeface="Arial Rounded MT Bold" panose="020F0704030504030204" pitchFamily="34" charset="0"/>
            </a:endParaRPr>
          </a:p>
          <a:p>
            <a:pPr marL="285750" indent="-285750">
              <a:buFont typeface="Wingdings" panose="05000000000000000000" pitchFamily="2" charset="2"/>
              <a:buChar char="ü"/>
            </a:pPr>
            <a:endParaRPr lang="en-US" dirty="0" smtClean="0">
              <a:latin typeface="Arial Rounded MT Bold" panose="020F0704030504030204" pitchFamily="34" charset="0"/>
            </a:endParaRPr>
          </a:p>
          <a:p>
            <a:endParaRPr lang="en-US" b="1" dirty="0" smtClean="0">
              <a:solidFill>
                <a:srgbClr val="FF0000"/>
              </a:solidFill>
              <a:latin typeface="Arial Rounded MT Bold" panose="020F0704030504030204" pitchFamily="34" charset="0"/>
            </a:endParaRPr>
          </a:p>
          <a:p>
            <a:r>
              <a:rPr lang="en-US" b="1" dirty="0" smtClean="0">
                <a:solidFill>
                  <a:srgbClr val="FF0000"/>
                </a:solidFill>
                <a:latin typeface="Arial Rounded MT Bold" panose="020F0704030504030204" pitchFamily="34" charset="0"/>
              </a:rPr>
              <a:t>DARK </a:t>
            </a:r>
            <a:r>
              <a:rPr lang="en-US" b="1" dirty="0">
                <a:solidFill>
                  <a:srgbClr val="FF0000"/>
                </a:solidFill>
                <a:latin typeface="Arial Rounded MT Bold" panose="020F0704030504030204" pitchFamily="34" charset="0"/>
              </a:rPr>
              <a:t>WEB</a:t>
            </a:r>
            <a:endParaRPr lang="en-US" b="1" dirty="0" smtClean="0">
              <a:solidFill>
                <a:srgbClr val="FF0000"/>
              </a:solidFill>
              <a:latin typeface="Arial Rounded MT Bold" panose="020F0704030504030204" pitchFamily="34" charset="0"/>
            </a:endParaRPr>
          </a:p>
          <a:p>
            <a:pPr marL="285750" indent="-285750">
              <a:buFont typeface="Wingdings" panose="05000000000000000000" pitchFamily="2" charset="2"/>
              <a:buChar char="ü"/>
            </a:pPr>
            <a:endParaRPr lang="en-US" dirty="0" smtClean="0">
              <a:latin typeface="Arial Rounded MT Bold" panose="020F0704030504030204" pitchFamily="34" charset="0"/>
            </a:endParaRPr>
          </a:p>
          <a:p>
            <a:pPr marL="285750" indent="-285750">
              <a:buFont typeface="Wingdings" panose="05000000000000000000" pitchFamily="2" charset="2"/>
              <a:buChar char="ü"/>
            </a:pPr>
            <a:r>
              <a:rPr lang="en-US" dirty="0" smtClean="0">
                <a:latin typeface="Arial Rounded MT Bold" panose="020F0704030504030204" pitchFamily="34" charset="0"/>
              </a:rPr>
              <a:t>This </a:t>
            </a:r>
            <a:r>
              <a:rPr lang="en-US" dirty="0">
                <a:latin typeface="Arial Rounded MT Bold" panose="020F0704030504030204" pitchFamily="34" charset="0"/>
              </a:rPr>
              <a:t>is a sub-set of the Deep Web that contains all sorts of websites, both legal and illegal. </a:t>
            </a:r>
            <a:endParaRPr lang="en-US" dirty="0" smtClean="0">
              <a:latin typeface="Arial Rounded MT Bold" panose="020F0704030504030204" pitchFamily="34" charset="0"/>
            </a:endParaRPr>
          </a:p>
          <a:p>
            <a:pPr marL="285750" indent="-285750">
              <a:buFont typeface="Wingdings" panose="05000000000000000000" pitchFamily="2" charset="2"/>
              <a:buChar char="ü"/>
            </a:pPr>
            <a:endParaRPr lang="en-US" dirty="0">
              <a:latin typeface="Arial Rounded MT Bold" panose="020F0704030504030204" pitchFamily="34" charset="0"/>
            </a:endParaRPr>
          </a:p>
          <a:p>
            <a:pPr marL="285750" indent="-285750">
              <a:buFont typeface="Wingdings" panose="05000000000000000000" pitchFamily="2" charset="2"/>
              <a:buChar char="ü"/>
            </a:pPr>
            <a:r>
              <a:rPr lang="en-US" dirty="0" smtClean="0">
                <a:latin typeface="Arial Rounded MT Bold" panose="020F0704030504030204" pitchFamily="34" charset="0"/>
              </a:rPr>
              <a:t>The </a:t>
            </a:r>
            <a:r>
              <a:rPr lang="en-US" dirty="0">
                <a:latin typeface="Arial Rounded MT Bold" panose="020F0704030504030204" pitchFamily="34" charset="0"/>
              </a:rPr>
              <a:t>types of sites include black markets that sell things like drugs, counterfeit goods, and weapons, you also have hacking </a:t>
            </a:r>
            <a:r>
              <a:rPr lang="en-US" dirty="0" smtClean="0">
                <a:latin typeface="Arial Rounded MT Bold" panose="020F0704030504030204" pitchFamily="34" charset="0"/>
              </a:rPr>
              <a:t>sites, </a:t>
            </a:r>
            <a:r>
              <a:rPr lang="en-US" dirty="0">
                <a:latin typeface="Arial Rounded MT Bold" panose="020F0704030504030204" pitchFamily="34" charset="0"/>
              </a:rPr>
              <a:t>bitcoin tumbling, and even sites for hitmen</a:t>
            </a:r>
            <a:r>
              <a:rPr lang="en-US" dirty="0" smtClean="0">
                <a:latin typeface="Arial Rounded MT Bold" panose="020F0704030504030204" pitchFamily="34" charset="0"/>
              </a:rPr>
              <a:t>.</a:t>
            </a:r>
          </a:p>
        </p:txBody>
      </p:sp>
    </p:spTree>
    <p:extLst>
      <p:ext uri="{BB962C8B-B14F-4D97-AF65-F5344CB8AC3E}">
        <p14:creationId xmlns:p14="http://schemas.microsoft.com/office/powerpoint/2010/main" val="4959381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609600"/>
            <a:ext cx="7886700" cy="4351338"/>
          </a:xfrm>
        </p:spPr>
        <p:txBody>
          <a:bodyPr>
            <a:normAutofit/>
          </a:bodyPr>
          <a:lstStyle/>
          <a:p>
            <a:r>
              <a:rPr lang="en-US" sz="2000" b="1" dirty="0">
                <a:solidFill>
                  <a:srgbClr val="FF0000"/>
                </a:solidFill>
                <a:latin typeface="Arial Rounded MT Bold" panose="020F0704030504030204" pitchFamily="34" charset="0"/>
              </a:rPr>
              <a:t>Darknet websites </a:t>
            </a:r>
            <a:r>
              <a:rPr lang="en-US" sz="2000" dirty="0">
                <a:latin typeface="Arial Rounded MT Bold" panose="020F0704030504030204" pitchFamily="34" charset="0"/>
              </a:rPr>
              <a:t>are accessible only through networks such as Tor ("The Onion Router”) </a:t>
            </a:r>
            <a:endParaRPr lang="en-US" sz="2000" dirty="0" smtClean="0">
              <a:latin typeface="Arial Rounded MT Bold" panose="020F0704030504030204" pitchFamily="34" charset="0"/>
            </a:endParaRPr>
          </a:p>
          <a:p>
            <a:endParaRPr lang="en-US" sz="2000" dirty="0" smtClean="0">
              <a:latin typeface="Arial Rounded MT Bold" panose="020F0704030504030204" pitchFamily="34" charset="0"/>
            </a:endParaRPr>
          </a:p>
          <a:p>
            <a:r>
              <a:rPr lang="en-US" sz="2000" dirty="0">
                <a:latin typeface="Arial Rounded MT Bold" panose="020F0704030504030204" pitchFamily="34" charset="0"/>
              </a:rPr>
              <a:t>Tor-accessible sites are widely used among the </a:t>
            </a:r>
            <a:r>
              <a:rPr lang="en-US" sz="2000" dirty="0" smtClean="0">
                <a:latin typeface="Arial Rounded MT Bold" panose="020F0704030504030204" pitchFamily="34" charset="0"/>
              </a:rPr>
              <a:t>Darknet </a:t>
            </a:r>
            <a:r>
              <a:rPr lang="en-US" sz="2000" dirty="0">
                <a:latin typeface="Arial Rounded MT Bold" panose="020F0704030504030204" pitchFamily="34" charset="0"/>
              </a:rPr>
              <a:t>users and can be identified by the domain “.</a:t>
            </a:r>
            <a:r>
              <a:rPr lang="en-US" sz="2000" dirty="0" smtClean="0">
                <a:latin typeface="Arial Rounded MT Bold" panose="020F0704030504030204" pitchFamily="34" charset="0"/>
              </a:rPr>
              <a:t>onion</a:t>
            </a:r>
          </a:p>
          <a:p>
            <a:endParaRPr lang="en-US" sz="2000" dirty="0">
              <a:latin typeface="Arial Rounded MT Bold" panose="020F0704030504030204" pitchFamily="34" charset="0"/>
            </a:endParaRPr>
          </a:p>
          <a:p>
            <a:r>
              <a:rPr lang="en-US" sz="2000" dirty="0">
                <a:latin typeface="Arial Rounded MT Bold" panose="020F0704030504030204" pitchFamily="34" charset="0"/>
              </a:rPr>
              <a:t>While Tor focuses on providing anonymous access to the Internet, I2P specializes on allowing anonymous hosting of </a:t>
            </a:r>
            <a:r>
              <a:rPr lang="en-US" sz="2000" dirty="0" smtClean="0">
                <a:latin typeface="Arial Rounded MT Bold" panose="020F0704030504030204" pitchFamily="34" charset="0"/>
              </a:rPr>
              <a:t>websites.</a:t>
            </a:r>
          </a:p>
          <a:p>
            <a:endParaRPr lang="en-US" sz="2000" baseline="30000" dirty="0">
              <a:latin typeface="Arial Rounded MT Bold" panose="020F0704030504030204" pitchFamily="34" charset="0"/>
            </a:endParaRPr>
          </a:p>
          <a:p>
            <a:r>
              <a:rPr lang="en-US" sz="2000" dirty="0" smtClean="0">
                <a:latin typeface="Arial Rounded MT Bold" panose="020F0704030504030204" pitchFamily="34" charset="0"/>
              </a:rPr>
              <a:t>Identities </a:t>
            </a:r>
            <a:r>
              <a:rPr lang="en-US" sz="2000" dirty="0">
                <a:latin typeface="Arial Rounded MT Bold" panose="020F0704030504030204" pitchFamily="34" charset="0"/>
              </a:rPr>
              <a:t>and locations of </a:t>
            </a:r>
            <a:r>
              <a:rPr lang="en-US" sz="2000" dirty="0" smtClean="0">
                <a:latin typeface="Arial Rounded MT Bold" panose="020F0704030504030204" pitchFamily="34" charset="0"/>
              </a:rPr>
              <a:t>Darknet </a:t>
            </a:r>
            <a:r>
              <a:rPr lang="en-US" sz="2000" dirty="0">
                <a:latin typeface="Arial Rounded MT Bold" panose="020F0704030504030204" pitchFamily="34" charset="0"/>
              </a:rPr>
              <a:t>users stay anonymous and cannot be tracked due to the layered encryption system. </a:t>
            </a:r>
          </a:p>
        </p:txBody>
      </p:sp>
    </p:spTree>
    <p:extLst>
      <p:ext uri="{BB962C8B-B14F-4D97-AF65-F5344CB8AC3E}">
        <p14:creationId xmlns:p14="http://schemas.microsoft.com/office/powerpoint/2010/main" val="19681800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 y="266700"/>
            <a:ext cx="8439150" cy="6324600"/>
          </a:xfrm>
          <a:prstGeom prst="rect">
            <a:avLst/>
          </a:prstGeom>
        </p:spPr>
      </p:pic>
    </p:spTree>
    <p:extLst>
      <p:ext uri="{BB962C8B-B14F-4D97-AF65-F5344CB8AC3E}">
        <p14:creationId xmlns:p14="http://schemas.microsoft.com/office/powerpoint/2010/main" val="1450353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The ONION Routing</a:t>
            </a:r>
            <a:endParaRPr lang="en-US" dirty="0">
              <a:solidFill>
                <a:schemeClr val="bg1"/>
              </a:solidFill>
              <a:latin typeface="Arial Rounded MT Bold" panose="020F0704030504030204" pitchFamily="34" charset="0"/>
            </a:endParaRPr>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44201" y="3276600"/>
            <a:ext cx="2742599" cy="2785564"/>
          </a:xfrm>
        </p:spPr>
      </p:pic>
      <p:sp>
        <p:nvSpPr>
          <p:cNvPr id="11" name="TextBox 10"/>
          <p:cNvSpPr txBox="1"/>
          <p:nvPr/>
        </p:nvSpPr>
        <p:spPr>
          <a:xfrm>
            <a:off x="451945" y="1524000"/>
            <a:ext cx="4974021" cy="3477875"/>
          </a:xfrm>
          <a:prstGeom prst="rect">
            <a:avLst/>
          </a:prstGeom>
          <a:noFill/>
        </p:spPr>
        <p:txBody>
          <a:bodyPr wrap="square" rtlCol="0">
            <a:spAutoFit/>
          </a:bodyPr>
          <a:lstStyle/>
          <a:p>
            <a:pPr marL="342900" lvl="1" indent="-342900" algn="just">
              <a:buFont typeface="Arial" pitchFamily="34" charset="0"/>
              <a:buChar char="•"/>
            </a:pPr>
            <a:r>
              <a:rPr lang="en-US" sz="4000" b="1" dirty="0">
                <a:solidFill>
                  <a:srgbClr val="FF0000"/>
                </a:solidFill>
              </a:rPr>
              <a:t>Onion routing </a:t>
            </a:r>
            <a:r>
              <a:rPr lang="en-US" sz="2000" dirty="0">
                <a:latin typeface="Arial Rounded MT Bold" panose="020F0704030504030204" pitchFamily="34" charset="0"/>
              </a:rPr>
              <a:t>is an </a:t>
            </a:r>
            <a:r>
              <a:rPr lang="en-US" sz="2000" dirty="0" smtClean="0">
                <a:latin typeface="Arial Rounded MT Bold" panose="020F0704030504030204" pitchFamily="34" charset="0"/>
              </a:rPr>
              <a:t>anonymous communication </a:t>
            </a:r>
            <a:r>
              <a:rPr lang="en-US" sz="2000" dirty="0">
                <a:latin typeface="Arial Rounded MT Bold" panose="020F0704030504030204" pitchFamily="34" charset="0"/>
              </a:rPr>
              <a:t>technique over a computer </a:t>
            </a:r>
            <a:r>
              <a:rPr lang="en-US" sz="2000" dirty="0" smtClean="0">
                <a:latin typeface="Arial Rounded MT Bold" panose="020F0704030504030204" pitchFamily="34" charset="0"/>
              </a:rPr>
              <a:t>network</a:t>
            </a:r>
          </a:p>
          <a:p>
            <a:pPr marL="342900" lvl="1" indent="-342900" algn="just">
              <a:buFont typeface="Arial" pitchFamily="34" charset="0"/>
              <a:buChar char="•"/>
            </a:pPr>
            <a:endParaRPr lang="en-US" sz="2000" dirty="0" smtClean="0"/>
          </a:p>
          <a:p>
            <a:pPr marL="342900" lvl="1" indent="-342900" algn="just">
              <a:buFont typeface="Arial" pitchFamily="34" charset="0"/>
              <a:buChar char="•"/>
            </a:pPr>
            <a:r>
              <a:rPr lang="en-US" sz="2000" dirty="0" smtClean="0">
                <a:solidFill>
                  <a:srgbClr val="FF0000"/>
                </a:solidFill>
                <a:latin typeface="Arial Rounded MT Bold" panose="020F0704030504030204" pitchFamily="34" charset="0"/>
              </a:rPr>
              <a:t>Constant encryption </a:t>
            </a:r>
            <a:r>
              <a:rPr lang="en-US" sz="2000" dirty="0" smtClean="0">
                <a:latin typeface="Arial Rounded MT Bold" panose="020F0704030504030204" pitchFamily="34" charset="0"/>
              </a:rPr>
              <a:t>of messages</a:t>
            </a:r>
          </a:p>
          <a:p>
            <a:pPr marL="342900" lvl="1" indent="-342900" algn="just">
              <a:buFont typeface="Arial" pitchFamily="34" charset="0"/>
              <a:buChar char="•"/>
            </a:pPr>
            <a:endParaRPr lang="en-US" sz="2000" dirty="0" smtClean="0">
              <a:latin typeface="Arial Rounded MT Bold" panose="020F0704030504030204" pitchFamily="34" charset="0"/>
            </a:endParaRPr>
          </a:p>
          <a:p>
            <a:pPr marL="342900" lvl="1" indent="-342900" algn="just">
              <a:buFont typeface="Arial" pitchFamily="34" charset="0"/>
              <a:buChar char="•"/>
            </a:pPr>
            <a:r>
              <a:rPr lang="en-US" sz="2000" dirty="0" smtClean="0">
                <a:solidFill>
                  <a:srgbClr val="FF0000"/>
                </a:solidFill>
                <a:latin typeface="Arial Rounded MT Bold" panose="020F0704030504030204" pitchFamily="34" charset="0"/>
              </a:rPr>
              <a:t>Encrypted </a:t>
            </a:r>
            <a:r>
              <a:rPr lang="en-US" sz="2000" dirty="0" smtClean="0">
                <a:latin typeface="Arial Rounded MT Bold" panose="020F0704030504030204" pitchFamily="34" charset="0"/>
              </a:rPr>
              <a:t>messages are sent through </a:t>
            </a:r>
            <a:r>
              <a:rPr lang="en-US" sz="2000" dirty="0">
                <a:latin typeface="Arial Rounded MT Bold" panose="020F0704030504030204" pitchFamily="34" charset="0"/>
              </a:rPr>
              <a:t>several network nodes called </a:t>
            </a:r>
            <a:r>
              <a:rPr lang="en-US" sz="2000" dirty="0">
                <a:solidFill>
                  <a:srgbClr val="FF0000"/>
                </a:solidFill>
                <a:latin typeface="Arial Rounded MT Bold" panose="020F0704030504030204" pitchFamily="34" charset="0"/>
              </a:rPr>
              <a:t>onion routers</a:t>
            </a:r>
            <a:r>
              <a:rPr lang="en-US" sz="2000" dirty="0">
                <a:latin typeface="Arial Rounded MT Bold" panose="020F0704030504030204" pitchFamily="34" charset="0"/>
              </a:rPr>
              <a:t> which creates a circuit of nodes. </a:t>
            </a:r>
          </a:p>
        </p:txBody>
      </p:sp>
    </p:spTree>
    <p:extLst>
      <p:ext uri="{BB962C8B-B14F-4D97-AF65-F5344CB8AC3E}">
        <p14:creationId xmlns:p14="http://schemas.microsoft.com/office/powerpoint/2010/main" val="15976007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b="1" dirty="0">
                <a:solidFill>
                  <a:schemeClr val="bg1"/>
                </a:solidFill>
                <a:latin typeface="Arial Rounded MT Bold" panose="020F0704030504030204" pitchFamily="34" charset="0"/>
              </a:rPr>
              <a:t>Arrest and trial of Ross Ulbricht</a:t>
            </a:r>
            <a:endParaRPr lang="en-US" sz="3600"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457200" y="1600200"/>
            <a:ext cx="8229600" cy="4351338"/>
          </a:xfrm>
        </p:spPr>
        <p:txBody>
          <a:bodyPr>
            <a:normAutofit fontScale="92500" lnSpcReduction="20000"/>
          </a:bodyPr>
          <a:lstStyle/>
          <a:p>
            <a:pPr>
              <a:buFont typeface="Wingdings" panose="05000000000000000000" pitchFamily="2" charset="2"/>
              <a:buChar char="ü"/>
            </a:pPr>
            <a:r>
              <a:rPr lang="en-US" sz="2000" dirty="0" smtClean="0">
                <a:latin typeface="Arial Rounded MT Bold" panose="020F0704030504030204" pitchFamily="34" charset="0"/>
              </a:rPr>
              <a:t>Founder </a:t>
            </a:r>
            <a:r>
              <a:rPr lang="en-US" sz="2000" dirty="0">
                <a:latin typeface="Arial Rounded MT Bold" panose="020F0704030504030204" pitchFamily="34" charset="0"/>
              </a:rPr>
              <a:t>and owner of Silk </a:t>
            </a:r>
            <a:r>
              <a:rPr lang="en-US" sz="2000" dirty="0" smtClean="0">
                <a:latin typeface="Arial Rounded MT Bold" panose="020F0704030504030204" pitchFamily="34" charset="0"/>
              </a:rPr>
              <a:t>Road</a:t>
            </a:r>
          </a:p>
          <a:p>
            <a:pPr>
              <a:buFont typeface="Wingdings" panose="05000000000000000000" pitchFamily="2" charset="2"/>
              <a:buChar char="ü"/>
            </a:pPr>
            <a:endParaRPr lang="en-US" sz="2000" dirty="0" smtClean="0">
              <a:latin typeface="Arial Rounded MT Bold" panose="020F0704030504030204" pitchFamily="34" charset="0"/>
            </a:endParaRPr>
          </a:p>
          <a:p>
            <a:pPr>
              <a:buFont typeface="Wingdings" panose="05000000000000000000" pitchFamily="2" charset="2"/>
              <a:buChar char="ü"/>
            </a:pPr>
            <a:r>
              <a:rPr lang="en-US" sz="2000" dirty="0" smtClean="0">
                <a:latin typeface="Arial Rounded MT Bold" panose="020F0704030504030204" pitchFamily="34" charset="0"/>
              </a:rPr>
              <a:t>He </a:t>
            </a:r>
            <a:r>
              <a:rPr lang="en-US" sz="2000" dirty="0">
                <a:latin typeface="Arial Rounded MT Bold" panose="020F0704030504030204" pitchFamily="34" charset="0"/>
              </a:rPr>
              <a:t>was </a:t>
            </a:r>
            <a:r>
              <a:rPr lang="en-US" sz="2000" dirty="0" smtClean="0">
                <a:latin typeface="Arial Rounded MT Bold" panose="020F0704030504030204" pitchFamily="34" charset="0"/>
              </a:rPr>
              <a:t>arrested </a:t>
            </a:r>
            <a:r>
              <a:rPr lang="en-US" sz="2000" dirty="0">
                <a:latin typeface="Arial Rounded MT Bold" panose="020F0704030504030204" pitchFamily="34" charset="0"/>
              </a:rPr>
              <a:t>on 2 October 2013 in San </a:t>
            </a:r>
            <a:r>
              <a:rPr lang="en-US" sz="2000" dirty="0" smtClean="0">
                <a:latin typeface="Arial Rounded MT Bold" panose="020F0704030504030204" pitchFamily="34" charset="0"/>
              </a:rPr>
              <a:t>Francisco</a:t>
            </a:r>
          </a:p>
          <a:p>
            <a:pPr>
              <a:buFont typeface="Wingdings" panose="05000000000000000000" pitchFamily="2" charset="2"/>
              <a:buChar char="ü"/>
            </a:pPr>
            <a:endParaRPr lang="en-US" sz="2000" dirty="0" smtClean="0">
              <a:latin typeface="Arial Rounded MT Bold" panose="020F0704030504030204" pitchFamily="34" charset="0"/>
            </a:endParaRPr>
          </a:p>
          <a:p>
            <a:pPr>
              <a:buFont typeface="Wingdings" panose="05000000000000000000" pitchFamily="2" charset="2"/>
              <a:buChar char="ü"/>
            </a:pPr>
            <a:r>
              <a:rPr lang="en-US" sz="2000" dirty="0" smtClean="0">
                <a:latin typeface="Arial Rounded MT Bold" panose="020F0704030504030204" pitchFamily="34" charset="0"/>
              </a:rPr>
              <a:t>Charges </a:t>
            </a:r>
            <a:r>
              <a:rPr lang="en-US" sz="2000" dirty="0">
                <a:latin typeface="Arial Rounded MT Bold" panose="020F0704030504030204" pitchFamily="34" charset="0"/>
              </a:rPr>
              <a:t>of money laundering, computer hacking, conspiracy to traffic narcotics</a:t>
            </a:r>
            <a:r>
              <a:rPr lang="en-US" sz="2000" dirty="0" smtClean="0">
                <a:latin typeface="Arial Rounded MT Bold" panose="020F0704030504030204" pitchFamily="34" charset="0"/>
              </a:rPr>
              <a:t>,</a:t>
            </a:r>
            <a:r>
              <a:rPr lang="en-US" sz="2000" dirty="0">
                <a:latin typeface="Arial Rounded MT Bold" panose="020F0704030504030204" pitchFamily="34" charset="0"/>
              </a:rPr>
              <a:t> and attempting to have six people killed</a:t>
            </a:r>
            <a:r>
              <a:rPr lang="en-US" sz="2000" dirty="0" smtClean="0">
                <a:latin typeface="Arial Rounded MT Bold" panose="020F0704030504030204" pitchFamily="34" charset="0"/>
              </a:rPr>
              <a:t>.</a:t>
            </a:r>
          </a:p>
          <a:p>
            <a:pPr>
              <a:buFont typeface="Wingdings" panose="05000000000000000000" pitchFamily="2" charset="2"/>
              <a:buChar char="ü"/>
            </a:pPr>
            <a:endParaRPr lang="en-US" sz="2000" dirty="0" smtClean="0">
              <a:latin typeface="Arial Rounded MT Bold" panose="020F0704030504030204" pitchFamily="34" charset="0"/>
            </a:endParaRPr>
          </a:p>
          <a:p>
            <a:pPr>
              <a:buFont typeface="Wingdings" panose="05000000000000000000" pitchFamily="2" charset="2"/>
              <a:buChar char="ü"/>
            </a:pPr>
            <a:r>
              <a:rPr lang="en-US" sz="2000" dirty="0">
                <a:latin typeface="Arial Rounded MT Bold" panose="020F0704030504030204" pitchFamily="34" charset="0"/>
              </a:rPr>
              <a:t>26,000 bitcoins from accounts on Silk Road, worth approximately $3.6 million </a:t>
            </a:r>
            <a:endParaRPr lang="en-US" sz="2000" dirty="0" smtClean="0">
              <a:latin typeface="Arial Rounded MT Bold" panose="020F0704030504030204" pitchFamily="34" charset="0"/>
            </a:endParaRPr>
          </a:p>
          <a:p>
            <a:pPr>
              <a:buFont typeface="Wingdings" panose="05000000000000000000" pitchFamily="2" charset="2"/>
              <a:buChar char="ü"/>
            </a:pPr>
            <a:endParaRPr lang="en-US" sz="2000" dirty="0" smtClean="0">
              <a:latin typeface="Arial Rounded MT Bold" panose="020F0704030504030204" pitchFamily="34" charset="0"/>
            </a:endParaRPr>
          </a:p>
          <a:p>
            <a:pPr>
              <a:buFont typeface="Wingdings" panose="05000000000000000000" pitchFamily="2" charset="2"/>
              <a:buChar char="ü"/>
            </a:pPr>
            <a:r>
              <a:rPr lang="en-US" sz="2000" dirty="0">
                <a:latin typeface="Arial Rounded MT Bold" panose="020F0704030504030204" pitchFamily="34" charset="0"/>
              </a:rPr>
              <a:t>144,342 bitcoins were kept which had been found on Ulbricht's computer, roughly $87 </a:t>
            </a:r>
            <a:r>
              <a:rPr lang="en-US" sz="2000" dirty="0" smtClean="0">
                <a:latin typeface="Arial Rounded MT Bold" panose="020F0704030504030204" pitchFamily="34" charset="0"/>
              </a:rPr>
              <a:t>million.</a:t>
            </a:r>
          </a:p>
          <a:p>
            <a:pPr>
              <a:buFont typeface="Wingdings" panose="05000000000000000000" pitchFamily="2" charset="2"/>
              <a:buChar char="ü"/>
            </a:pPr>
            <a:endParaRPr lang="en-US" sz="2000" dirty="0" smtClean="0">
              <a:latin typeface="Arial Rounded MT Bold" panose="020F0704030504030204" pitchFamily="34" charset="0"/>
            </a:endParaRPr>
          </a:p>
          <a:p>
            <a:pPr>
              <a:buFont typeface="Wingdings" panose="05000000000000000000" pitchFamily="2" charset="2"/>
              <a:buChar char="ü"/>
            </a:pPr>
            <a:r>
              <a:rPr lang="en-US" sz="2000" dirty="0">
                <a:latin typeface="Arial Rounded MT Bold" panose="020F0704030504030204" pitchFamily="34" charset="0"/>
              </a:rPr>
              <a:t> He faced 30 years to life in prison</a:t>
            </a:r>
          </a:p>
        </p:txBody>
      </p:sp>
    </p:spTree>
    <p:extLst>
      <p:ext uri="{BB962C8B-B14F-4D97-AF65-F5344CB8AC3E}">
        <p14:creationId xmlns:p14="http://schemas.microsoft.com/office/powerpoint/2010/main" val="17850003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9600"/>
            <a:ext cx="8305800" cy="5741260"/>
          </a:xfrm>
          <a:prstGeom prst="rect">
            <a:avLst/>
          </a:prstGeom>
        </p:spPr>
      </p:pic>
    </p:spTree>
    <p:extLst>
      <p:ext uri="{BB962C8B-B14F-4D97-AF65-F5344CB8AC3E}">
        <p14:creationId xmlns:p14="http://schemas.microsoft.com/office/powerpoint/2010/main" val="31740475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a:bodyPr>
          <a:lstStyle/>
          <a:p>
            <a:pPr algn="ctr"/>
            <a:r>
              <a:rPr lang="en-US" sz="3600" b="1" dirty="0" smtClean="0">
                <a:solidFill>
                  <a:schemeClr val="bg1"/>
                </a:solidFill>
                <a:latin typeface="Arial Rounded MT Bold" panose="020F0704030504030204" pitchFamily="34" charset="0"/>
              </a:rPr>
              <a:t>Attacks on TOR</a:t>
            </a:r>
            <a:endParaRPr lang="en-US" sz="3600" dirty="0">
              <a:solidFill>
                <a:schemeClr val="bg1"/>
              </a:solidFill>
              <a:latin typeface="Arial Rounded MT Bold" panose="020F070403050403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79287241"/>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25678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3907857"/>
          </a:xfrm>
          <a:prstGeom prst="rect">
            <a:avLst/>
          </a:prstGeom>
        </p:spPr>
      </p:pic>
    </p:spTree>
    <p:extLst>
      <p:ext uri="{BB962C8B-B14F-4D97-AF65-F5344CB8AC3E}">
        <p14:creationId xmlns:p14="http://schemas.microsoft.com/office/powerpoint/2010/main" val="1741165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Brief History</a:t>
            </a:r>
            <a:endParaRPr lang="en-US" dirty="0">
              <a:solidFill>
                <a:schemeClr val="bg1"/>
              </a:solidFill>
              <a:latin typeface="Arial Rounded MT Bold" panose="020F0704030504030204" pitchFamily="34" charset="0"/>
            </a:endParaRPr>
          </a:p>
        </p:txBody>
      </p:sp>
      <p:sp>
        <p:nvSpPr>
          <p:cNvPr id="5" name="Content Placeholder 4"/>
          <p:cNvSpPr>
            <a:spLocks noGrp="1"/>
          </p:cNvSpPr>
          <p:nvPr>
            <p:ph idx="1"/>
          </p:nvPr>
        </p:nvSpPr>
        <p:spPr/>
        <p:txBody>
          <a:bodyPr/>
          <a:lstStyle/>
          <a:p>
            <a:pPr algn="justLow"/>
            <a:r>
              <a:rPr lang="en-US" dirty="0" smtClean="0"/>
              <a:t>Developed </a:t>
            </a:r>
            <a:r>
              <a:rPr lang="en-US" dirty="0"/>
              <a:t>in mid </a:t>
            </a:r>
            <a:r>
              <a:rPr lang="en-US" dirty="0" smtClean="0"/>
              <a:t>1990’s by US navy to protect </a:t>
            </a:r>
            <a:r>
              <a:rPr lang="en-US" dirty="0"/>
              <a:t>U.S. intelligence communications </a:t>
            </a:r>
            <a:r>
              <a:rPr lang="en-US" dirty="0" smtClean="0"/>
              <a:t>online</a:t>
            </a:r>
          </a:p>
          <a:p>
            <a:pPr algn="justLow"/>
            <a:endParaRPr lang="en-US" dirty="0"/>
          </a:p>
          <a:p>
            <a:pPr algn="justLow"/>
            <a:r>
              <a:rPr lang="en-US" dirty="0"/>
              <a:t>Onion routing was further developed by DARPA in 1997</a:t>
            </a:r>
          </a:p>
          <a:p>
            <a:pPr algn="justLow"/>
            <a:endParaRPr lang="en-US" dirty="0"/>
          </a:p>
          <a:p>
            <a:pPr algn="justLow"/>
            <a:r>
              <a:rPr lang="en-US" dirty="0"/>
              <a:t>The public release was on 13</a:t>
            </a:r>
            <a:r>
              <a:rPr lang="en-US" baseline="30000" dirty="0"/>
              <a:t>th</a:t>
            </a:r>
            <a:r>
              <a:rPr lang="en-US" dirty="0"/>
              <a:t> Aug,2004  as the “</a:t>
            </a:r>
            <a:r>
              <a:rPr lang="en-US" dirty="0">
                <a:solidFill>
                  <a:srgbClr val="FF0000"/>
                </a:solidFill>
              </a:rPr>
              <a:t>TOR: </a:t>
            </a:r>
            <a:r>
              <a:rPr lang="en-US" dirty="0">
                <a:solidFill>
                  <a:srgbClr val="FFFF00"/>
                </a:solidFill>
              </a:rPr>
              <a:t>The Second Generation Onion Router</a:t>
            </a:r>
            <a:r>
              <a:rPr lang="en-US" dirty="0"/>
              <a:t>”.</a:t>
            </a:r>
          </a:p>
          <a:p>
            <a:pPr algn="justLow"/>
            <a:endParaRPr lang="en-US" dirty="0" smtClean="0"/>
          </a:p>
          <a:p>
            <a:pPr algn="justLow"/>
            <a:endParaRPr lang="en-US" dirty="0"/>
          </a:p>
          <a:p>
            <a:pPr algn="justLow"/>
            <a:endParaRPr lang="en-US" dirty="0" smtClean="0"/>
          </a:p>
          <a:p>
            <a:pPr algn="justLow"/>
            <a:endParaRPr lang="en-US" dirty="0" smtClean="0"/>
          </a:p>
          <a:p>
            <a:pPr algn="justLow"/>
            <a:endParaRPr lang="en-US" dirty="0"/>
          </a:p>
          <a:p>
            <a:pPr algn="justLow"/>
            <a:endParaRPr lang="en-US" dirty="0"/>
          </a:p>
        </p:txBody>
      </p:sp>
    </p:spTree>
    <p:extLst>
      <p:ext uri="{BB962C8B-B14F-4D97-AF65-F5344CB8AC3E}">
        <p14:creationId xmlns:p14="http://schemas.microsoft.com/office/powerpoint/2010/main" val="3520502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Working Of TOR</a:t>
            </a:r>
            <a:endParaRPr lang="en-US"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a:xfrm>
            <a:off x="533400" y="1524000"/>
            <a:ext cx="8229600" cy="4876800"/>
          </a:xfrm>
        </p:spPr>
        <p:txBody>
          <a:bodyPr>
            <a:normAutofit/>
          </a:bodyPr>
          <a:lstStyle/>
          <a:p>
            <a:r>
              <a:rPr lang="en-US" sz="1800" dirty="0" smtClean="0">
                <a:latin typeface="Arial Rounded MT Bold" panose="020F0704030504030204" pitchFamily="34" charset="0"/>
              </a:rPr>
              <a:t>It </a:t>
            </a:r>
            <a:r>
              <a:rPr lang="en-US" sz="1800" dirty="0">
                <a:latin typeface="Arial Rounded MT Bold" panose="020F0704030504030204" pitchFamily="34" charset="0"/>
              </a:rPr>
              <a:t>creates a private network pathway, a </a:t>
            </a:r>
            <a:r>
              <a:rPr lang="en-US" sz="1800" b="1" dirty="0">
                <a:solidFill>
                  <a:srgbClr val="FF0000"/>
                </a:solidFill>
                <a:latin typeface="Arial Rounded MT Bold" panose="020F0704030504030204" pitchFamily="34" charset="0"/>
              </a:rPr>
              <a:t>circuit</a:t>
            </a:r>
            <a:r>
              <a:rPr lang="en-US" sz="1800" dirty="0" smtClean="0">
                <a:latin typeface="Arial Rounded MT Bold" panose="020F0704030504030204" pitchFamily="34" charset="0"/>
              </a:rPr>
              <a:t>.</a:t>
            </a:r>
          </a:p>
          <a:p>
            <a:endParaRPr lang="en-US" sz="1800" dirty="0">
              <a:latin typeface="Arial Rounded MT Bold" panose="020F0704030504030204" pitchFamily="34" charset="0"/>
            </a:endParaRPr>
          </a:p>
          <a:p>
            <a:r>
              <a:rPr lang="en-US" sz="1800" dirty="0">
                <a:latin typeface="Arial Rounded MT Bold" panose="020F0704030504030204" pitchFamily="34" charset="0"/>
              </a:rPr>
              <a:t>Starting with the end user, the network packets follow different hops, called</a:t>
            </a:r>
            <a:r>
              <a:rPr lang="en-US" sz="1800" b="1" i="1" dirty="0">
                <a:solidFill>
                  <a:srgbClr val="FF0000"/>
                </a:solidFill>
                <a:latin typeface="Arial Rounded MT Bold" panose="020F0704030504030204" pitchFamily="34" charset="0"/>
              </a:rPr>
              <a:t> </a:t>
            </a:r>
            <a:r>
              <a:rPr lang="en-US" sz="1800" b="1" dirty="0">
                <a:solidFill>
                  <a:srgbClr val="FF0000"/>
                </a:solidFill>
                <a:latin typeface="Arial Rounded MT Bold" panose="020F0704030504030204" pitchFamily="34" charset="0"/>
              </a:rPr>
              <a:t>relays</a:t>
            </a:r>
            <a:r>
              <a:rPr lang="en-US" sz="1800" dirty="0">
                <a:latin typeface="Arial Rounded MT Bold" panose="020F0704030504030204" pitchFamily="34" charset="0"/>
              </a:rPr>
              <a:t>, until the final hop of the circuit, the </a:t>
            </a:r>
            <a:r>
              <a:rPr lang="en-US" sz="1800" b="1" dirty="0">
                <a:solidFill>
                  <a:srgbClr val="FF0000"/>
                </a:solidFill>
                <a:latin typeface="Arial Rounded MT Bold" panose="020F0704030504030204" pitchFamily="34" charset="0"/>
              </a:rPr>
              <a:t>exit relay</a:t>
            </a:r>
            <a:r>
              <a:rPr lang="en-US" sz="1800" b="1" dirty="0" smtClean="0">
                <a:solidFill>
                  <a:srgbClr val="FF0000"/>
                </a:solidFill>
                <a:latin typeface="Arial Rounded MT Bold" panose="020F0704030504030204" pitchFamily="34" charset="0"/>
              </a:rPr>
              <a:t>.</a:t>
            </a:r>
          </a:p>
          <a:p>
            <a:endParaRPr lang="en-US" sz="1800" dirty="0">
              <a:latin typeface="Arial Rounded MT Bold" panose="020F0704030504030204" pitchFamily="34" charset="0"/>
            </a:endParaRPr>
          </a:p>
          <a:p>
            <a:r>
              <a:rPr lang="en-US" sz="1800" dirty="0" smtClean="0">
                <a:latin typeface="Arial Rounded MT Bold" panose="020F0704030504030204" pitchFamily="34" charset="0"/>
              </a:rPr>
              <a:t>Exit </a:t>
            </a:r>
            <a:r>
              <a:rPr lang="en-US" sz="1800" dirty="0">
                <a:latin typeface="Arial Rounded MT Bold" panose="020F0704030504030204" pitchFamily="34" charset="0"/>
              </a:rPr>
              <a:t>relays will then transmit the request to the destination (e.g. the web site which the user wants to browse). </a:t>
            </a:r>
            <a:endParaRPr lang="en-US" sz="1800" dirty="0" smtClean="0">
              <a:latin typeface="Arial Rounded MT Bold" panose="020F0704030504030204" pitchFamily="34" charset="0"/>
            </a:endParaRPr>
          </a:p>
          <a:p>
            <a:endParaRPr lang="en-US" sz="1800" dirty="0">
              <a:latin typeface="Arial Rounded MT Bold" panose="020F0704030504030204" pitchFamily="34" charset="0"/>
            </a:endParaRPr>
          </a:p>
          <a:p>
            <a:r>
              <a:rPr lang="en-US" sz="1800" b="1" dirty="0">
                <a:solidFill>
                  <a:srgbClr val="FF0000"/>
                </a:solidFill>
                <a:latin typeface="Arial Rounded MT Bold" panose="020F0704030504030204" pitchFamily="34" charset="0"/>
              </a:rPr>
              <a:t>All connections </a:t>
            </a:r>
            <a:r>
              <a:rPr lang="en-US" sz="1800" dirty="0">
                <a:latin typeface="Arial Rounded MT Bold" panose="020F0704030504030204" pitchFamily="34" charset="0"/>
              </a:rPr>
              <a:t>between the first relay and the exit relay are </a:t>
            </a:r>
            <a:r>
              <a:rPr lang="en-US" sz="1800" dirty="0" smtClean="0">
                <a:latin typeface="Arial Rounded MT Bold" panose="020F0704030504030204" pitchFamily="34" charset="0"/>
              </a:rPr>
              <a:t>encrypted</a:t>
            </a:r>
          </a:p>
          <a:p>
            <a:endParaRPr lang="en-US" sz="1800" dirty="0">
              <a:latin typeface="Arial Rounded MT Bold" panose="020F0704030504030204" pitchFamily="34" charset="0"/>
            </a:endParaRPr>
          </a:p>
          <a:p>
            <a:r>
              <a:rPr lang="en-US" sz="1800" dirty="0" smtClean="0">
                <a:latin typeface="Arial Rounded MT Bold" panose="020F0704030504030204" pitchFamily="34" charset="0"/>
              </a:rPr>
              <a:t>Each </a:t>
            </a:r>
            <a:r>
              <a:rPr lang="en-US" sz="1800" dirty="0">
                <a:latin typeface="Arial Rounded MT Bold" panose="020F0704030504030204" pitchFamily="34" charset="0"/>
              </a:rPr>
              <a:t>relay along the way knows only the </a:t>
            </a:r>
            <a:r>
              <a:rPr lang="en-US" sz="1800" b="1" dirty="0">
                <a:solidFill>
                  <a:srgbClr val="FF0000"/>
                </a:solidFill>
                <a:latin typeface="Arial Rounded MT Bold" panose="020F0704030504030204" pitchFamily="34" charset="0"/>
              </a:rPr>
              <a:t>previous</a:t>
            </a:r>
            <a:r>
              <a:rPr lang="en-US" sz="1800" dirty="0">
                <a:latin typeface="Arial Rounded MT Bold" panose="020F0704030504030204" pitchFamily="34" charset="0"/>
              </a:rPr>
              <a:t> and the </a:t>
            </a:r>
            <a:r>
              <a:rPr lang="en-US" sz="1800" b="1" dirty="0">
                <a:solidFill>
                  <a:srgbClr val="FF0000"/>
                </a:solidFill>
                <a:latin typeface="Arial Rounded MT Bold" panose="020F0704030504030204" pitchFamily="34" charset="0"/>
              </a:rPr>
              <a:t>next</a:t>
            </a:r>
            <a:r>
              <a:rPr lang="en-US" sz="1800" dirty="0">
                <a:latin typeface="Arial Rounded MT Bold" panose="020F0704030504030204" pitchFamily="34" charset="0"/>
              </a:rPr>
              <a:t> hop. No one knows the complete pathway in this architecture, except attacks which reveal some of them</a:t>
            </a:r>
          </a:p>
          <a:p>
            <a:endParaRPr lang="en-US" sz="1800" dirty="0">
              <a:latin typeface="Arial Rounded MT Bold" panose="020F0704030504030204" pitchFamily="34" charset="0"/>
            </a:endParaRPr>
          </a:p>
          <a:p>
            <a:endParaRPr lang="en-US" sz="1800" dirty="0">
              <a:latin typeface="Arial Rounded MT Bold" panose="020F0704030504030204" pitchFamily="34" charset="0"/>
            </a:endParaRPr>
          </a:p>
        </p:txBody>
      </p:sp>
    </p:spTree>
    <p:extLst>
      <p:ext uri="{BB962C8B-B14F-4D97-AF65-F5344CB8AC3E}">
        <p14:creationId xmlns:p14="http://schemas.microsoft.com/office/powerpoint/2010/main" val="2558534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Need for anonymity ??</a:t>
            </a:r>
            <a:endParaRPr lang="en-US" dirty="0">
              <a:solidFill>
                <a:schemeClr val="bg1"/>
              </a:solidFill>
              <a:latin typeface="Arial Rounded MT Bold" panose="020F0704030504030204" pitchFamily="34" charset="0"/>
            </a:endParaRPr>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973" y="1600199"/>
            <a:ext cx="8202827" cy="447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5810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Architecture of TOR</a:t>
            </a:r>
            <a:endParaRPr lang="en-US" dirty="0">
              <a:solidFill>
                <a:schemeClr val="bg1"/>
              </a:solidFill>
              <a:latin typeface="Arial Rounded MT Bold" panose="020F0704030504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6400"/>
            <a:ext cx="8229599" cy="4727863"/>
          </a:xfrm>
        </p:spPr>
      </p:pic>
    </p:spTree>
    <p:extLst>
      <p:ext uri="{BB962C8B-B14F-4D97-AF65-F5344CB8AC3E}">
        <p14:creationId xmlns:p14="http://schemas.microsoft.com/office/powerpoint/2010/main" val="656220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How TOR works ? :</a:t>
            </a:r>
            <a:r>
              <a:rPr lang="en-US" b="1" dirty="0" smtClean="0">
                <a:solidFill>
                  <a:srgbClr val="FF0000"/>
                </a:solidFill>
                <a:latin typeface="Arial Rounded MT Bold" panose="020F0704030504030204" pitchFamily="34" charset="0"/>
              </a:rPr>
              <a:t> Step 1</a:t>
            </a:r>
            <a:endParaRPr lang="en-US" b="1" dirty="0">
              <a:solidFill>
                <a:srgbClr val="FF0000"/>
              </a:solidFill>
              <a:latin typeface="Arial Rounded MT Bold" panose="020F0704030504030204" pitchFamily="34" charset="0"/>
            </a:endParaRPr>
          </a:p>
        </p:txBody>
      </p:sp>
      <p:pic>
        <p:nvPicPr>
          <p:cNvPr id="2050" name="Picture 2" descr="How Tor wor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472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950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a:solidFill>
            <a:schemeClr val="tx1"/>
          </a:solidFill>
        </p:spPr>
        <p:txBody>
          <a:bodyPr>
            <a:normAutofit fontScale="90000"/>
          </a:bodyPr>
          <a:lstStyle/>
          <a:p>
            <a:pPr algn="ctr"/>
            <a:r>
              <a:rPr lang="en-US" dirty="0" smtClean="0">
                <a:solidFill>
                  <a:schemeClr val="bg1"/>
                </a:solidFill>
                <a:latin typeface="Arial Rounded MT Bold" panose="020F0704030504030204" pitchFamily="34" charset="0"/>
              </a:rPr>
              <a:t>How TOR works ? :</a:t>
            </a:r>
            <a:r>
              <a:rPr lang="en-US" b="1" dirty="0" smtClean="0">
                <a:solidFill>
                  <a:srgbClr val="FF0000"/>
                </a:solidFill>
                <a:latin typeface="Arial Rounded MT Bold" panose="020F0704030504030204" pitchFamily="34" charset="0"/>
              </a:rPr>
              <a:t> Step 2</a:t>
            </a:r>
            <a:endParaRPr lang="en-US" b="1" dirty="0">
              <a:solidFill>
                <a:srgbClr val="FF0000"/>
              </a:solidFill>
              <a:latin typeface="Arial Rounded MT Bold" panose="020F0704030504030204" pitchFamily="34" charset="0"/>
            </a:endParaRPr>
          </a:p>
        </p:txBody>
      </p:sp>
      <p:pic>
        <p:nvPicPr>
          <p:cNvPr id="3074" name="Picture 2" descr="Tor circuit step tw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71049"/>
            <a:ext cx="8229600" cy="495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7463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981</TotalTime>
  <Words>3032</Words>
  <Application>Microsoft Office PowerPoint</Application>
  <PresentationFormat>On-screen Show (4:3)</PresentationFormat>
  <Paragraphs>440</Paragraphs>
  <Slides>33</Slides>
  <Notes>22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2" baseType="lpstr">
      <vt:lpstr>Algerian</vt:lpstr>
      <vt:lpstr>Arial</vt:lpstr>
      <vt:lpstr>Arial Rounded MT Bold</vt:lpstr>
      <vt:lpstr>Baskerville Old Face</vt:lpstr>
      <vt:lpstr>Calibri</vt:lpstr>
      <vt:lpstr>Calibri Light</vt:lpstr>
      <vt:lpstr>Wingdings</vt:lpstr>
      <vt:lpstr>Office Theme</vt:lpstr>
      <vt:lpstr>Bitmap Image</vt:lpstr>
      <vt:lpstr>TOR NETWORKS</vt:lpstr>
      <vt:lpstr>Privacy Enhancing Techniques</vt:lpstr>
      <vt:lpstr>The ONION Routing</vt:lpstr>
      <vt:lpstr>Brief History</vt:lpstr>
      <vt:lpstr>Working Of TOR</vt:lpstr>
      <vt:lpstr>Need for anonymity ??</vt:lpstr>
      <vt:lpstr>Architecture of TOR</vt:lpstr>
      <vt:lpstr>How TOR works ? : Step 1</vt:lpstr>
      <vt:lpstr>How TOR works ? : Step 2</vt:lpstr>
      <vt:lpstr>How TOR works ? : Step 3</vt:lpstr>
      <vt:lpstr>Joining TOR as ????</vt:lpstr>
      <vt:lpstr>Cells</vt:lpstr>
      <vt:lpstr>Control Cells : Relay Cells</vt:lpstr>
      <vt:lpstr>Constructing a Circuit</vt:lpstr>
      <vt:lpstr>Example</vt:lpstr>
      <vt:lpstr>PowerPoint Presentation</vt:lpstr>
      <vt:lpstr>PowerPoint Presentation</vt:lpstr>
      <vt:lpstr>Enhancement over previous version</vt:lpstr>
      <vt:lpstr>Rendezvous Points and hidden services </vt:lpstr>
      <vt:lpstr>Hidden service : Step 1</vt:lpstr>
      <vt:lpstr>Hidden service : Step 2</vt:lpstr>
      <vt:lpstr>Hidden service : Step 3</vt:lpstr>
      <vt:lpstr>Hidden service : Step 4</vt:lpstr>
      <vt:lpstr>Hidden service : Step 5</vt:lpstr>
      <vt:lpstr>Hidden service : Step 6</vt:lpstr>
      <vt:lpstr>“ DEEP &amp; DARK WEB ”</vt:lpstr>
      <vt:lpstr>“ DEEP &amp; DARK WEB ”</vt:lpstr>
      <vt:lpstr>PowerPoint Presentation</vt:lpstr>
      <vt:lpstr>  </vt:lpstr>
      <vt:lpstr>Arrest and trial of Ross Ulbricht</vt:lpstr>
      <vt:lpstr>  </vt:lpstr>
      <vt:lpstr>Attacks on TOR</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 NETWORKS</dc:title>
  <dc:creator>Sarmad Bashir</dc:creator>
  <cp:lastModifiedBy>muhammad hamad</cp:lastModifiedBy>
  <cp:revision>157</cp:revision>
  <dcterms:created xsi:type="dcterms:W3CDTF">2006-08-16T00:00:00Z</dcterms:created>
  <dcterms:modified xsi:type="dcterms:W3CDTF">2017-01-12T22:12:31Z</dcterms:modified>
</cp:coreProperties>
</file>